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82" r:id="rId3"/>
    <p:sldId id="257" r:id="rId4"/>
    <p:sldId id="274" r:id="rId5"/>
    <p:sldId id="278" r:id="rId6"/>
    <p:sldId id="277" r:id="rId7"/>
    <p:sldId id="276" r:id="rId8"/>
    <p:sldId id="258" r:id="rId9"/>
    <p:sldId id="259" r:id="rId10"/>
    <p:sldId id="279" r:id="rId11"/>
    <p:sldId id="271" r:id="rId12"/>
    <p:sldId id="263" r:id="rId13"/>
    <p:sldId id="280" r:id="rId14"/>
    <p:sldId id="264" r:id="rId15"/>
    <p:sldId id="266" r:id="rId16"/>
    <p:sldId id="267" r:id="rId17"/>
    <p:sldId id="281" r:id="rId18"/>
  </p:sldIdLst>
  <p:sldSz cx="12192000" cy="6858000"/>
  <p:notesSz cx="6858000" cy="9144000"/>
  <p:embeddedFontLst>
    <p:embeddedFont>
      <p:font typeface="Lato Black" charset="0"/>
      <p:bold r:id="rId20"/>
      <p:boldItalic r:id="rId21"/>
    </p:embeddedFont>
    <p:embeddedFont>
      <p:font typeface="Calibri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A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 autoAdjust="0"/>
    <p:restoredTop sz="90199" autoAdjust="0"/>
  </p:normalViewPr>
  <p:slideViewPr>
    <p:cSldViewPr snapToGrid="0">
      <p:cViewPr varScale="1">
        <p:scale>
          <a:sx n="79" d="100"/>
          <a:sy n="79" d="100"/>
        </p:scale>
        <p:origin x="-931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i sandeep" userId="2072847a35217f5c" providerId="LiveId" clId="{882CDC3E-52D6-4703-AAF3-F5616C179D15}"/>
    <pc:docChg chg="undo custSel addSld delSld modSld">
      <pc:chgData name="bali sandeep" userId="2072847a35217f5c" providerId="LiveId" clId="{882CDC3E-52D6-4703-AAF3-F5616C179D15}" dt="2023-07-10T19:36:22.622" v="934"/>
      <pc:docMkLst>
        <pc:docMk/>
      </pc:docMkLst>
      <pc:sldChg chg="modTransition">
        <pc:chgData name="bali sandeep" userId="2072847a35217f5c" providerId="LiveId" clId="{882CDC3E-52D6-4703-AAF3-F5616C179D15}" dt="2023-07-10T19:30:11.755" v="909"/>
        <pc:sldMkLst>
          <pc:docMk/>
          <pc:sldMk cId="0" sldId="256"/>
        </pc:sldMkLst>
      </pc:sldChg>
      <pc:sldChg chg="modTransition">
        <pc:chgData name="bali sandeep" userId="2072847a35217f5c" providerId="LiveId" clId="{882CDC3E-52D6-4703-AAF3-F5616C179D15}" dt="2023-07-10T11:41:57.812" v="850"/>
        <pc:sldMkLst>
          <pc:docMk/>
          <pc:sldMk cId="0" sldId="257"/>
        </pc:sldMkLst>
      </pc:sldChg>
      <pc:sldChg chg="delSp modSp mod modTransition">
        <pc:chgData name="bali sandeep" userId="2072847a35217f5c" providerId="LiveId" clId="{882CDC3E-52D6-4703-AAF3-F5616C179D15}" dt="2023-07-10T19:24:19.623" v="894" actId="478"/>
        <pc:sldMkLst>
          <pc:docMk/>
          <pc:sldMk cId="0" sldId="258"/>
        </pc:sldMkLst>
        <pc:picChg chg="mod">
          <ac:chgData name="bali sandeep" userId="2072847a35217f5c" providerId="LiveId" clId="{882CDC3E-52D6-4703-AAF3-F5616C179D15}" dt="2023-07-10T11:43:01.646" v="852" actId="1076"/>
          <ac:picMkLst>
            <pc:docMk/>
            <pc:sldMk cId="0" sldId="258"/>
            <ac:picMk id="5" creationId="{514BDE30-A694-BB05-3AD8-EC199B4A8406}"/>
          </ac:picMkLst>
        </pc:picChg>
        <pc:picChg chg="del mod">
          <ac:chgData name="bali sandeep" userId="2072847a35217f5c" providerId="LiveId" clId="{882CDC3E-52D6-4703-AAF3-F5616C179D15}" dt="2023-07-10T19:24:19.623" v="894" actId="478"/>
          <ac:picMkLst>
            <pc:docMk/>
            <pc:sldMk cId="0" sldId="258"/>
            <ac:picMk id="6" creationId="{00000000-0000-0000-0000-000000000000}"/>
          </ac:picMkLst>
        </pc:picChg>
        <pc:picChg chg="mod">
          <ac:chgData name="bali sandeep" userId="2072847a35217f5c" providerId="LiveId" clId="{882CDC3E-52D6-4703-AAF3-F5616C179D15}" dt="2023-07-10T11:43:02.571" v="853" actId="1076"/>
          <ac:picMkLst>
            <pc:docMk/>
            <pc:sldMk cId="0" sldId="258"/>
            <ac:picMk id="7" creationId="{00000000-0000-0000-0000-000000000000}"/>
          </ac:picMkLst>
        </pc:picChg>
      </pc:sldChg>
      <pc:sldChg chg="modTransition">
        <pc:chgData name="bali sandeep" userId="2072847a35217f5c" providerId="LiveId" clId="{882CDC3E-52D6-4703-AAF3-F5616C179D15}" dt="2023-07-10T11:44:26.887" v="862"/>
        <pc:sldMkLst>
          <pc:docMk/>
          <pc:sldMk cId="0" sldId="259"/>
        </pc:sldMkLst>
      </pc:sldChg>
      <pc:sldChg chg="addSp modSp mod modTransition">
        <pc:chgData name="bali sandeep" userId="2072847a35217f5c" providerId="LiveId" clId="{882CDC3E-52D6-4703-AAF3-F5616C179D15}" dt="2023-07-10T11:45:18.872" v="867"/>
        <pc:sldMkLst>
          <pc:docMk/>
          <pc:sldMk cId="0" sldId="263"/>
        </pc:sldMkLst>
        <pc:spChg chg="add mod">
          <ac:chgData name="bali sandeep" userId="2072847a35217f5c" providerId="LiveId" clId="{882CDC3E-52D6-4703-AAF3-F5616C179D15}" dt="2023-07-09T13:57:28.732" v="67" actId="20577"/>
          <ac:spMkLst>
            <pc:docMk/>
            <pc:sldMk cId="0" sldId="263"/>
            <ac:spMk id="3" creationId="{1C7DD6F4-576D-1AC2-6AB0-7435A437A595}"/>
          </ac:spMkLst>
        </pc:spChg>
        <pc:picChg chg="add mod">
          <ac:chgData name="bali sandeep" userId="2072847a35217f5c" providerId="LiveId" clId="{882CDC3E-52D6-4703-AAF3-F5616C179D15}" dt="2023-07-09T13:52:16.114" v="44" actId="1076"/>
          <ac:picMkLst>
            <pc:docMk/>
            <pc:sldMk cId="0" sldId="263"/>
            <ac:picMk id="2" creationId="{CA0DE990-595B-499D-64FA-E99C0AAD728D}"/>
          </ac:picMkLst>
        </pc:picChg>
        <pc:picChg chg="mod">
          <ac:chgData name="bali sandeep" userId="2072847a35217f5c" providerId="LiveId" clId="{882CDC3E-52D6-4703-AAF3-F5616C179D15}" dt="2023-07-10T11:38:50.494" v="832" actId="1076"/>
          <ac:picMkLst>
            <pc:docMk/>
            <pc:sldMk cId="0" sldId="263"/>
            <ac:picMk id="3" creationId="{00000000-0000-0000-0000-000000000000}"/>
          </ac:picMkLst>
        </pc:picChg>
        <pc:picChg chg="mod">
          <ac:chgData name="bali sandeep" userId="2072847a35217f5c" providerId="LiveId" clId="{882CDC3E-52D6-4703-AAF3-F5616C179D15}" dt="2023-07-10T11:38:44.592" v="830" actId="1076"/>
          <ac:picMkLst>
            <pc:docMk/>
            <pc:sldMk cId="0" sldId="263"/>
            <ac:picMk id="140" creationId="{00000000-0000-0000-0000-000000000000}"/>
          </ac:picMkLst>
        </pc:picChg>
      </pc:sldChg>
      <pc:sldChg chg="addSp delSp modSp mod modTransition">
        <pc:chgData name="bali sandeep" userId="2072847a35217f5c" providerId="LiveId" clId="{882CDC3E-52D6-4703-AAF3-F5616C179D15}" dt="2023-07-10T11:46:59.645" v="874"/>
        <pc:sldMkLst>
          <pc:docMk/>
          <pc:sldMk cId="0" sldId="264"/>
        </pc:sldMkLst>
        <pc:spChg chg="mod">
          <ac:chgData name="bali sandeep" userId="2072847a35217f5c" providerId="LiveId" clId="{882CDC3E-52D6-4703-AAF3-F5616C179D15}" dt="2023-07-09T14:00:06.118" v="75" actId="1076"/>
          <ac:spMkLst>
            <pc:docMk/>
            <pc:sldMk cId="0" sldId="264"/>
            <ac:spMk id="4" creationId="{C3313089-06E2-616C-8FA6-498E3A82D3B6}"/>
          </ac:spMkLst>
        </pc:spChg>
        <pc:spChg chg="mod">
          <ac:chgData name="bali sandeep" userId="2072847a35217f5c" providerId="LiveId" clId="{882CDC3E-52D6-4703-AAF3-F5616C179D15}" dt="2023-07-09T14:00:06.402" v="76" actId="1076"/>
          <ac:spMkLst>
            <pc:docMk/>
            <pc:sldMk cId="0" sldId="264"/>
            <ac:spMk id="5" creationId="{CB5486CA-04CD-E2E3-8D72-F1B2CE7F3B79}"/>
          </ac:spMkLst>
        </pc:spChg>
        <pc:spChg chg="mod">
          <ac:chgData name="bali sandeep" userId="2072847a35217f5c" providerId="LiveId" clId="{882CDC3E-52D6-4703-AAF3-F5616C179D15}" dt="2023-07-09T13:59:15.452" v="68"/>
          <ac:spMkLst>
            <pc:docMk/>
            <pc:sldMk cId="0" sldId="264"/>
            <ac:spMk id="6" creationId="{97F1FC84-76D6-39D5-4B84-AD432C746059}"/>
          </ac:spMkLst>
        </pc:spChg>
        <pc:spChg chg="mod">
          <ac:chgData name="bali sandeep" userId="2072847a35217f5c" providerId="LiveId" clId="{882CDC3E-52D6-4703-AAF3-F5616C179D15}" dt="2023-07-09T13:59:15.452" v="68"/>
          <ac:spMkLst>
            <pc:docMk/>
            <pc:sldMk cId="0" sldId="264"/>
            <ac:spMk id="7" creationId="{5F139116-A399-B10D-BAC3-8C33FC72B321}"/>
          </ac:spMkLst>
        </pc:spChg>
        <pc:spChg chg="mod">
          <ac:chgData name="bali sandeep" userId="2072847a35217f5c" providerId="LiveId" clId="{882CDC3E-52D6-4703-AAF3-F5616C179D15}" dt="2023-07-09T14:00:06.983" v="78" actId="14100"/>
          <ac:spMkLst>
            <pc:docMk/>
            <pc:sldMk cId="0" sldId="264"/>
            <ac:spMk id="8" creationId="{2847311B-9989-F047-E6C8-71E250CA2A89}"/>
          </ac:spMkLst>
        </pc:spChg>
        <pc:spChg chg="mod">
          <ac:chgData name="bali sandeep" userId="2072847a35217f5c" providerId="LiveId" clId="{882CDC3E-52D6-4703-AAF3-F5616C179D15}" dt="2023-07-09T14:00:26.753" v="84"/>
          <ac:spMkLst>
            <pc:docMk/>
            <pc:sldMk cId="0" sldId="264"/>
            <ac:spMk id="16" creationId="{52BB8EB3-CA31-73C1-4DEA-F895D2D3EFFC}"/>
          </ac:spMkLst>
        </pc:spChg>
        <pc:spChg chg="mod">
          <ac:chgData name="bali sandeep" userId="2072847a35217f5c" providerId="LiveId" clId="{882CDC3E-52D6-4703-AAF3-F5616C179D15}" dt="2023-07-09T14:00:26.753" v="84"/>
          <ac:spMkLst>
            <pc:docMk/>
            <pc:sldMk cId="0" sldId="264"/>
            <ac:spMk id="17" creationId="{3E126323-16D4-BD65-DA7E-E12AD90A0A4C}"/>
          </ac:spMkLst>
        </pc:spChg>
        <pc:spChg chg="mod">
          <ac:chgData name="bali sandeep" userId="2072847a35217f5c" providerId="LiveId" clId="{882CDC3E-52D6-4703-AAF3-F5616C179D15}" dt="2023-07-09T14:00:26.753" v="84"/>
          <ac:spMkLst>
            <pc:docMk/>
            <pc:sldMk cId="0" sldId="264"/>
            <ac:spMk id="18" creationId="{84545DDD-D394-96F9-19DC-A12421D38C28}"/>
          </ac:spMkLst>
        </pc:spChg>
        <pc:spChg chg="mod">
          <ac:chgData name="bali sandeep" userId="2072847a35217f5c" providerId="LiveId" clId="{882CDC3E-52D6-4703-AAF3-F5616C179D15}" dt="2023-07-09T14:00:26.753" v="84"/>
          <ac:spMkLst>
            <pc:docMk/>
            <pc:sldMk cId="0" sldId="264"/>
            <ac:spMk id="19" creationId="{39B77C1F-F932-0C61-BAB6-538F7CC4C049}"/>
          </ac:spMkLst>
        </pc:spChg>
        <pc:spChg chg="del mod">
          <ac:chgData name="bali sandeep" userId="2072847a35217f5c" providerId="LiveId" clId="{882CDC3E-52D6-4703-AAF3-F5616C179D15}" dt="2023-07-09T14:20:16.401" v="230" actId="21"/>
          <ac:spMkLst>
            <pc:docMk/>
            <pc:sldMk cId="0" sldId="264"/>
            <ac:spMk id="20" creationId="{D16FE93F-0AF0-9CE7-3ED3-7D649E16D50D}"/>
          </ac:spMkLst>
        </pc:spChg>
        <pc:spChg chg="mod">
          <ac:chgData name="bali sandeep" userId="2072847a35217f5c" providerId="LiveId" clId="{882CDC3E-52D6-4703-AAF3-F5616C179D15}" dt="2023-07-09T14:43:56.722" v="778"/>
          <ac:spMkLst>
            <pc:docMk/>
            <pc:sldMk cId="0" sldId="264"/>
            <ac:spMk id="32" creationId="{6EDFDE75-F27E-47DA-5A6E-EF0AE90036BE}"/>
          </ac:spMkLst>
        </pc:spChg>
        <pc:spChg chg="mod">
          <ac:chgData name="bali sandeep" userId="2072847a35217f5c" providerId="LiveId" clId="{882CDC3E-52D6-4703-AAF3-F5616C179D15}" dt="2023-07-09T14:43:56.722" v="778"/>
          <ac:spMkLst>
            <pc:docMk/>
            <pc:sldMk cId="0" sldId="264"/>
            <ac:spMk id="33" creationId="{FE57137A-BDE9-2962-DEE1-8238735AAA10}"/>
          </ac:spMkLst>
        </pc:spChg>
        <pc:spChg chg="mod">
          <ac:chgData name="bali sandeep" userId="2072847a35217f5c" providerId="LiveId" clId="{882CDC3E-52D6-4703-AAF3-F5616C179D15}" dt="2023-07-09T14:43:56.722" v="778"/>
          <ac:spMkLst>
            <pc:docMk/>
            <pc:sldMk cId="0" sldId="264"/>
            <ac:spMk id="34" creationId="{16D0AFD6-C843-54F7-73B3-AFD014ED84EB}"/>
          </ac:spMkLst>
        </pc:spChg>
        <pc:spChg chg="mod">
          <ac:chgData name="bali sandeep" userId="2072847a35217f5c" providerId="LiveId" clId="{882CDC3E-52D6-4703-AAF3-F5616C179D15}" dt="2023-07-09T14:43:56.722" v="778"/>
          <ac:spMkLst>
            <pc:docMk/>
            <pc:sldMk cId="0" sldId="264"/>
            <ac:spMk id="35" creationId="{EC137416-1EED-203D-358C-DACD9661C8BE}"/>
          </ac:spMkLst>
        </pc:spChg>
        <pc:spChg chg="mod">
          <ac:chgData name="bali sandeep" userId="2072847a35217f5c" providerId="LiveId" clId="{882CDC3E-52D6-4703-AAF3-F5616C179D15}" dt="2023-07-09T14:43:56.722" v="778"/>
          <ac:spMkLst>
            <pc:docMk/>
            <pc:sldMk cId="0" sldId="264"/>
            <ac:spMk id="36" creationId="{343EA4F5-509D-0E1E-5DE7-314A1EE5DBD3}"/>
          </ac:spMkLst>
        </pc:spChg>
        <pc:grpChg chg="add del mod">
          <ac:chgData name="bali sandeep" userId="2072847a35217f5c" providerId="LiveId" clId="{882CDC3E-52D6-4703-AAF3-F5616C179D15}" dt="2023-07-09T14:00:08.111" v="81"/>
          <ac:grpSpMkLst>
            <pc:docMk/>
            <pc:sldMk cId="0" sldId="264"/>
            <ac:grpSpMk id="2" creationId="{1A3AD1E6-DC89-8206-887A-FBBE02896262}"/>
          </ac:grpSpMkLst>
        </pc:grpChg>
        <pc:grpChg chg="mod">
          <ac:chgData name="bali sandeep" userId="2072847a35217f5c" providerId="LiveId" clId="{882CDC3E-52D6-4703-AAF3-F5616C179D15}" dt="2023-07-09T13:59:15.452" v="68"/>
          <ac:grpSpMkLst>
            <pc:docMk/>
            <pc:sldMk cId="0" sldId="264"/>
            <ac:grpSpMk id="3" creationId="{9A76ED00-29BF-C536-FDF3-F402C9D3EBCE}"/>
          </ac:grpSpMkLst>
        </pc:grpChg>
        <pc:grpChg chg="add del mod">
          <ac:chgData name="bali sandeep" userId="2072847a35217f5c" providerId="LiveId" clId="{882CDC3E-52D6-4703-AAF3-F5616C179D15}" dt="2023-07-09T14:30:48.466" v="363" actId="478"/>
          <ac:grpSpMkLst>
            <pc:docMk/>
            <pc:sldMk cId="0" sldId="264"/>
            <ac:grpSpMk id="14" creationId="{E7D9D914-78C7-B4B6-9F57-645464D7ED75}"/>
          </ac:grpSpMkLst>
        </pc:grpChg>
        <pc:grpChg chg="del mod">
          <ac:chgData name="bali sandeep" userId="2072847a35217f5c" providerId="LiveId" clId="{882CDC3E-52D6-4703-AAF3-F5616C179D15}" dt="2023-07-09T14:20:11.505" v="229" actId="478"/>
          <ac:grpSpMkLst>
            <pc:docMk/>
            <pc:sldMk cId="0" sldId="264"/>
            <ac:grpSpMk id="15" creationId="{AFDA48A9-4FBB-8A6D-695B-1905EB7A225A}"/>
          </ac:grpSpMkLst>
        </pc:grpChg>
        <pc:grpChg chg="add mod">
          <ac:chgData name="bali sandeep" userId="2072847a35217f5c" providerId="LiveId" clId="{882CDC3E-52D6-4703-AAF3-F5616C179D15}" dt="2023-07-09T14:43:56.722" v="778"/>
          <ac:grpSpMkLst>
            <pc:docMk/>
            <pc:sldMk cId="0" sldId="264"/>
            <ac:grpSpMk id="30" creationId="{90D32CBB-DF15-BE47-5F95-34B2C429A137}"/>
          </ac:grpSpMkLst>
        </pc:grpChg>
        <pc:grpChg chg="mod">
          <ac:chgData name="bali sandeep" userId="2072847a35217f5c" providerId="LiveId" clId="{882CDC3E-52D6-4703-AAF3-F5616C179D15}" dt="2023-07-09T14:43:56.722" v="778"/>
          <ac:grpSpMkLst>
            <pc:docMk/>
            <pc:sldMk cId="0" sldId="264"/>
            <ac:grpSpMk id="31" creationId="{DD8E3963-8703-4CA0-4BDD-DCEF486520CB}"/>
          </ac:grpSpMkLst>
        </pc:grpChg>
        <pc:picChg chg="mod">
          <ac:chgData name="bali sandeep" userId="2072847a35217f5c" providerId="LiveId" clId="{882CDC3E-52D6-4703-AAF3-F5616C179D15}" dt="2023-07-09T14:00:07.327" v="79" actId="1076"/>
          <ac:picMkLst>
            <pc:docMk/>
            <pc:sldMk cId="0" sldId="264"/>
            <ac:picMk id="9" creationId="{53A520DB-0D89-9625-F20D-6FC7572E6438}"/>
          </ac:picMkLst>
        </pc:picChg>
        <pc:picChg chg="add del mod">
          <ac:chgData name="bali sandeep" userId="2072847a35217f5c" providerId="LiveId" clId="{882CDC3E-52D6-4703-AAF3-F5616C179D15}" dt="2023-07-09T14:00:07.687" v="80" actId="478"/>
          <ac:picMkLst>
            <pc:docMk/>
            <pc:sldMk cId="0" sldId="264"/>
            <ac:picMk id="11" creationId="{431B2918-910D-4696-904B-BD046F353603}"/>
          </ac:picMkLst>
        </pc:picChg>
        <pc:picChg chg="add del">
          <ac:chgData name="bali sandeep" userId="2072847a35217f5c" providerId="LiveId" clId="{882CDC3E-52D6-4703-AAF3-F5616C179D15}" dt="2023-07-09T14:00:17.966" v="83" actId="22"/>
          <ac:picMkLst>
            <pc:docMk/>
            <pc:sldMk cId="0" sldId="264"/>
            <ac:picMk id="13" creationId="{741B377D-3981-61D0-4FAA-92B7B305EC9F}"/>
          </ac:picMkLst>
        </pc:picChg>
        <pc:picChg chg="del mod">
          <ac:chgData name="bali sandeep" userId="2072847a35217f5c" providerId="LiveId" clId="{882CDC3E-52D6-4703-AAF3-F5616C179D15}" dt="2023-07-09T14:20:04.254" v="228" actId="478"/>
          <ac:picMkLst>
            <pc:docMk/>
            <pc:sldMk cId="0" sldId="264"/>
            <ac:picMk id="21" creationId="{84B47DA4-250A-011A-6E1E-21687ABBC70A}"/>
          </ac:picMkLst>
        </pc:picChg>
        <pc:picChg chg="del mod">
          <ac:chgData name="bali sandeep" userId="2072847a35217f5c" providerId="LiveId" clId="{882CDC3E-52D6-4703-AAF3-F5616C179D15}" dt="2023-07-09T14:20:11.505" v="229" actId="478"/>
          <ac:picMkLst>
            <pc:docMk/>
            <pc:sldMk cId="0" sldId="264"/>
            <ac:picMk id="22" creationId="{AF7D6868-E554-8D7B-3ED7-092627859A7E}"/>
          </ac:picMkLst>
        </pc:picChg>
        <pc:picChg chg="add del mod">
          <ac:chgData name="bali sandeep" userId="2072847a35217f5c" providerId="LiveId" clId="{882CDC3E-52D6-4703-AAF3-F5616C179D15}" dt="2023-07-09T14:30:46.550" v="362" actId="478"/>
          <ac:picMkLst>
            <pc:docMk/>
            <pc:sldMk cId="0" sldId="264"/>
            <ac:picMk id="23" creationId="{18CD99DC-6287-88F9-6413-DAD32744098D}"/>
          </ac:picMkLst>
        </pc:picChg>
        <pc:picChg chg="add del mod">
          <ac:chgData name="bali sandeep" userId="2072847a35217f5c" providerId="LiveId" clId="{882CDC3E-52D6-4703-AAF3-F5616C179D15}" dt="2023-07-09T14:33:30.398" v="386" actId="478"/>
          <ac:picMkLst>
            <pc:docMk/>
            <pc:sldMk cId="0" sldId="264"/>
            <ac:picMk id="24" creationId="{68A4F375-8353-E77D-694C-BA07BBA2D10A}"/>
          </ac:picMkLst>
        </pc:picChg>
        <pc:picChg chg="add del mod">
          <ac:chgData name="bali sandeep" userId="2072847a35217f5c" providerId="LiveId" clId="{882CDC3E-52D6-4703-AAF3-F5616C179D15}" dt="2023-07-09T14:32:56.831" v="380" actId="21"/>
          <ac:picMkLst>
            <pc:docMk/>
            <pc:sldMk cId="0" sldId="264"/>
            <ac:picMk id="26" creationId="{84A22157-9E78-7729-FD56-ED9BC6A6E77B}"/>
          </ac:picMkLst>
        </pc:picChg>
        <pc:picChg chg="add del mod">
          <ac:chgData name="bali sandeep" userId="2072847a35217f5c" providerId="LiveId" clId="{882CDC3E-52D6-4703-AAF3-F5616C179D15}" dt="2023-07-09T14:33:32.098" v="387" actId="478"/>
          <ac:picMkLst>
            <pc:docMk/>
            <pc:sldMk cId="0" sldId="264"/>
            <ac:picMk id="28" creationId="{48EFA69F-D9C5-1222-301D-FBFB5C720DA6}"/>
          </ac:picMkLst>
        </pc:picChg>
        <pc:picChg chg="add del mod">
          <ac:chgData name="bali sandeep" userId="2072847a35217f5c" providerId="LiveId" clId="{882CDC3E-52D6-4703-AAF3-F5616C179D15}" dt="2023-07-09T14:43:44.699" v="777" actId="478"/>
          <ac:picMkLst>
            <pc:docMk/>
            <pc:sldMk cId="0" sldId="264"/>
            <ac:picMk id="29" creationId="{F6925FE7-F1E8-944D-9578-55CB425000EE}"/>
          </ac:picMkLst>
        </pc:picChg>
        <pc:picChg chg="mod">
          <ac:chgData name="bali sandeep" userId="2072847a35217f5c" providerId="LiveId" clId="{882CDC3E-52D6-4703-AAF3-F5616C179D15}" dt="2023-07-09T14:43:56.722" v="778"/>
          <ac:picMkLst>
            <pc:docMk/>
            <pc:sldMk cId="0" sldId="264"/>
            <ac:picMk id="37" creationId="{C38D97E7-913A-C939-00C2-8804CA85B9DE}"/>
          </ac:picMkLst>
        </pc:picChg>
        <pc:picChg chg="mod">
          <ac:chgData name="bali sandeep" userId="2072847a35217f5c" providerId="LiveId" clId="{882CDC3E-52D6-4703-AAF3-F5616C179D15}" dt="2023-07-09T14:43:56.722" v="778"/>
          <ac:picMkLst>
            <pc:docMk/>
            <pc:sldMk cId="0" sldId="264"/>
            <ac:picMk id="38" creationId="{66728963-D348-2EA7-198B-802A56A8403B}"/>
          </ac:picMkLst>
        </pc:picChg>
      </pc:sldChg>
      <pc:sldChg chg="modTransition">
        <pc:chgData name="bali sandeep" userId="2072847a35217f5c" providerId="LiveId" clId="{882CDC3E-52D6-4703-AAF3-F5616C179D15}" dt="2023-07-10T11:47:18.047" v="875"/>
        <pc:sldMkLst>
          <pc:docMk/>
          <pc:sldMk cId="0" sldId="266"/>
        </pc:sldMkLst>
      </pc:sldChg>
      <pc:sldChg chg="delSp modSp mod modTransition">
        <pc:chgData name="bali sandeep" userId="2072847a35217f5c" providerId="LiveId" clId="{882CDC3E-52D6-4703-AAF3-F5616C179D15}" dt="2023-07-10T11:55:29.534" v="892" actId="1076"/>
        <pc:sldMkLst>
          <pc:docMk/>
          <pc:sldMk cId="0" sldId="267"/>
        </pc:sldMkLst>
        <pc:spChg chg="del">
          <ac:chgData name="bali sandeep" userId="2072847a35217f5c" providerId="LiveId" clId="{882CDC3E-52D6-4703-AAF3-F5616C179D15}" dt="2023-07-10T11:55:21.829" v="890" actId="478"/>
          <ac:spMkLst>
            <pc:docMk/>
            <pc:sldMk cId="0" sldId="267"/>
            <ac:spMk id="4" creationId="{00000000-0000-0000-0000-000000000000}"/>
          </ac:spMkLst>
        </pc:spChg>
        <pc:spChg chg="mod">
          <ac:chgData name="bali sandeep" userId="2072847a35217f5c" providerId="LiveId" clId="{882CDC3E-52D6-4703-AAF3-F5616C179D15}" dt="2023-07-10T11:54:35.682" v="883" actId="6549"/>
          <ac:spMkLst>
            <pc:docMk/>
            <pc:sldMk cId="0" sldId="267"/>
            <ac:spMk id="5" creationId="{00000000-0000-0000-0000-000000000000}"/>
          </ac:spMkLst>
        </pc:spChg>
        <pc:spChg chg="mod">
          <ac:chgData name="bali sandeep" userId="2072847a35217f5c" providerId="LiveId" clId="{882CDC3E-52D6-4703-AAF3-F5616C179D15}" dt="2023-07-10T11:55:29.534" v="892" actId="1076"/>
          <ac:spMkLst>
            <pc:docMk/>
            <pc:sldMk cId="0" sldId="267"/>
            <ac:spMk id="9" creationId="{00000000-0000-0000-0000-000000000000}"/>
          </ac:spMkLst>
        </pc:spChg>
        <pc:spChg chg="del mod">
          <ac:chgData name="bali sandeep" userId="2072847a35217f5c" providerId="LiveId" clId="{882CDC3E-52D6-4703-AAF3-F5616C179D15}" dt="2023-07-10T11:54:46.510" v="887" actId="478"/>
          <ac:spMkLst>
            <pc:docMk/>
            <pc:sldMk cId="0" sldId="267"/>
            <ac:spMk id="10" creationId="{00000000-0000-0000-0000-000000000000}"/>
          </ac:spMkLst>
        </pc:spChg>
      </pc:sldChg>
      <pc:sldChg chg="del">
        <pc:chgData name="bali sandeep" userId="2072847a35217f5c" providerId="LiveId" clId="{882CDC3E-52D6-4703-AAF3-F5616C179D15}" dt="2023-07-09T13:37:26.595" v="0" actId="2696"/>
        <pc:sldMkLst>
          <pc:docMk/>
          <pc:sldMk cId="2547866417" sldId="268"/>
        </pc:sldMkLst>
      </pc:sldChg>
      <pc:sldChg chg="del">
        <pc:chgData name="bali sandeep" userId="2072847a35217f5c" providerId="LiveId" clId="{882CDC3E-52D6-4703-AAF3-F5616C179D15}" dt="2023-07-09T13:37:40.274" v="2" actId="2696"/>
        <pc:sldMkLst>
          <pc:docMk/>
          <pc:sldMk cId="3200116305" sldId="269"/>
        </pc:sldMkLst>
      </pc:sldChg>
      <pc:sldChg chg="del">
        <pc:chgData name="bali sandeep" userId="2072847a35217f5c" providerId="LiveId" clId="{882CDC3E-52D6-4703-AAF3-F5616C179D15}" dt="2023-07-09T13:37:36.320" v="1" actId="2696"/>
        <pc:sldMkLst>
          <pc:docMk/>
          <pc:sldMk cId="1199519008" sldId="270"/>
        </pc:sldMkLst>
      </pc:sldChg>
      <pc:sldChg chg="modSp mod modTransition">
        <pc:chgData name="bali sandeep" userId="2072847a35217f5c" providerId="LiveId" clId="{882CDC3E-52D6-4703-AAF3-F5616C179D15}" dt="2023-07-10T19:33:01.252" v="928"/>
        <pc:sldMkLst>
          <pc:docMk/>
          <pc:sldMk cId="428568800" sldId="271"/>
        </pc:sldMkLst>
        <pc:spChg chg="mod">
          <ac:chgData name="bali sandeep" userId="2072847a35217f5c" providerId="LiveId" clId="{882CDC3E-52D6-4703-AAF3-F5616C179D15}" dt="2023-07-09T14:19:05.662" v="222" actId="1076"/>
          <ac:spMkLst>
            <pc:docMk/>
            <pc:sldMk cId="428568800" sldId="271"/>
            <ac:spMk id="9" creationId="{00000000-0000-0000-0000-000000000000}"/>
          </ac:spMkLst>
        </pc:spChg>
        <pc:grpChg chg="mod">
          <ac:chgData name="bali sandeep" userId="2072847a35217f5c" providerId="LiveId" clId="{882CDC3E-52D6-4703-AAF3-F5616C179D15}" dt="2023-07-09T14:16:38.452" v="134" actId="1076"/>
          <ac:grpSpMkLst>
            <pc:docMk/>
            <pc:sldMk cId="428568800" sldId="271"/>
            <ac:grpSpMk id="23" creationId="{00000000-0000-0000-0000-000000000000}"/>
          </ac:grpSpMkLst>
        </pc:grpChg>
      </pc:sldChg>
      <pc:sldChg chg="del">
        <pc:chgData name="bali sandeep" userId="2072847a35217f5c" providerId="LiveId" clId="{882CDC3E-52D6-4703-AAF3-F5616C179D15}" dt="2023-07-10T19:30:55.491" v="910" actId="2696"/>
        <pc:sldMkLst>
          <pc:docMk/>
          <pc:sldMk cId="1612836038" sldId="272"/>
        </pc:sldMkLst>
      </pc:sldChg>
      <pc:sldChg chg="addSp delSp modSp mod modTransition">
        <pc:chgData name="bali sandeep" userId="2072847a35217f5c" providerId="LiveId" clId="{882CDC3E-52D6-4703-AAF3-F5616C179D15}" dt="2023-07-10T19:26:21.121" v="904" actId="18131"/>
        <pc:sldMkLst>
          <pc:docMk/>
          <pc:sldMk cId="1295142933" sldId="279"/>
        </pc:sldMkLst>
        <pc:spChg chg="mod">
          <ac:chgData name="bali sandeep" userId="2072847a35217f5c" providerId="LiveId" clId="{882CDC3E-52D6-4703-AAF3-F5616C179D15}" dt="2023-07-09T13:47:39.752" v="37" actId="1076"/>
          <ac:spMkLst>
            <pc:docMk/>
            <pc:sldMk cId="1295142933" sldId="279"/>
            <ac:spMk id="7" creationId="{00000000-0000-0000-0000-000000000000}"/>
          </ac:spMkLst>
        </pc:spChg>
        <pc:picChg chg="add mod modCrop">
          <ac:chgData name="bali sandeep" userId="2072847a35217f5c" providerId="LiveId" clId="{882CDC3E-52D6-4703-AAF3-F5616C179D15}" dt="2023-07-09T13:47:37.647" v="36" actId="14100"/>
          <ac:picMkLst>
            <pc:docMk/>
            <pc:sldMk cId="1295142933" sldId="279"/>
            <ac:picMk id="2" creationId="{A5E74CD2-2029-AB36-FDDA-7CFEA3EFE957}"/>
          </ac:picMkLst>
        </pc:picChg>
        <pc:picChg chg="del mod">
          <ac:chgData name="bali sandeep" userId="2072847a35217f5c" providerId="LiveId" clId="{882CDC3E-52D6-4703-AAF3-F5616C179D15}" dt="2023-07-09T13:44:03.068" v="11" actId="478"/>
          <ac:picMkLst>
            <pc:docMk/>
            <pc:sldMk cId="1295142933" sldId="279"/>
            <ac:picMk id="4" creationId="{00000000-0000-0000-0000-000000000000}"/>
          </ac:picMkLst>
        </pc:picChg>
        <pc:picChg chg="del">
          <ac:chgData name="bali sandeep" userId="2072847a35217f5c" providerId="LiveId" clId="{882CDC3E-52D6-4703-AAF3-F5616C179D15}" dt="2023-07-10T19:24:59.466" v="895" actId="478"/>
          <ac:picMkLst>
            <pc:docMk/>
            <pc:sldMk cId="1295142933" sldId="279"/>
            <ac:picMk id="5" creationId="{00000000-0000-0000-0000-000000000000}"/>
          </ac:picMkLst>
        </pc:picChg>
        <pc:picChg chg="add mod modCrop">
          <ac:chgData name="bali sandeep" userId="2072847a35217f5c" providerId="LiveId" clId="{882CDC3E-52D6-4703-AAF3-F5616C179D15}" dt="2023-07-10T19:26:21.121" v="904" actId="18131"/>
          <ac:picMkLst>
            <pc:docMk/>
            <pc:sldMk cId="1295142933" sldId="279"/>
            <ac:picMk id="9" creationId="{E0BE7E7C-3965-20FC-F656-014E0D8177CE}"/>
          </ac:picMkLst>
        </pc:picChg>
      </pc:sldChg>
      <pc:sldChg chg="addSp delSp modSp new mod modTransition">
        <pc:chgData name="bali sandeep" userId="2072847a35217f5c" providerId="LiveId" clId="{882CDC3E-52D6-4703-AAF3-F5616C179D15}" dt="2023-07-10T19:29:26.743" v="908" actId="1076"/>
        <pc:sldMkLst>
          <pc:docMk/>
          <pc:sldMk cId="1892839030" sldId="280"/>
        </pc:sldMkLst>
        <pc:spChg chg="add mod">
          <ac:chgData name="bali sandeep" userId="2072847a35217f5c" providerId="LiveId" clId="{882CDC3E-52D6-4703-AAF3-F5616C179D15}" dt="2023-07-09T14:15:53.546" v="130" actId="1076"/>
          <ac:spMkLst>
            <pc:docMk/>
            <pc:sldMk cId="1892839030" sldId="280"/>
            <ac:spMk id="3" creationId="{9E38CD45-A610-B6BF-0751-7AAD0E083C1C}"/>
          </ac:spMkLst>
        </pc:spChg>
        <pc:spChg chg="del mod topLvl">
          <ac:chgData name="bali sandeep" userId="2072847a35217f5c" providerId="LiveId" clId="{882CDC3E-52D6-4703-AAF3-F5616C179D15}" dt="2023-07-09T14:18:00.829" v="161" actId="21"/>
          <ac:spMkLst>
            <pc:docMk/>
            <pc:sldMk cId="1892839030" sldId="280"/>
            <ac:spMk id="6" creationId="{3D7B4F6C-B96F-84C8-7C48-E58338E19761}"/>
          </ac:spMkLst>
        </pc:spChg>
        <pc:spChg chg="del mod">
          <ac:chgData name="bali sandeep" userId="2072847a35217f5c" providerId="LiveId" clId="{882CDC3E-52D6-4703-AAF3-F5616C179D15}" dt="2023-07-09T14:17:57.459" v="160" actId="21"/>
          <ac:spMkLst>
            <pc:docMk/>
            <pc:sldMk cId="1892839030" sldId="280"/>
            <ac:spMk id="7" creationId="{DCB44F49-A39E-E6C3-67C6-964F8432CCE0}"/>
          </ac:spMkLst>
        </pc:spChg>
        <pc:spChg chg="del mod">
          <ac:chgData name="bali sandeep" userId="2072847a35217f5c" providerId="LiveId" clId="{882CDC3E-52D6-4703-AAF3-F5616C179D15}" dt="2023-07-09T14:17:42.908" v="157" actId="21"/>
          <ac:spMkLst>
            <pc:docMk/>
            <pc:sldMk cId="1892839030" sldId="280"/>
            <ac:spMk id="8" creationId="{205ACA1E-7680-DB90-ED9A-322ED86D14C0}"/>
          </ac:spMkLst>
        </pc:spChg>
        <pc:spChg chg="del mod topLvl">
          <ac:chgData name="bali sandeep" userId="2072847a35217f5c" providerId="LiveId" clId="{882CDC3E-52D6-4703-AAF3-F5616C179D15}" dt="2023-07-09T14:28:31.982" v="355" actId="478"/>
          <ac:spMkLst>
            <pc:docMk/>
            <pc:sldMk cId="1892839030" sldId="280"/>
            <ac:spMk id="9" creationId="{523BF85F-379B-4B04-B12F-C0415E28D856}"/>
          </ac:spMkLst>
        </pc:spChg>
        <pc:spChg chg="del mod">
          <ac:chgData name="bali sandeep" userId="2072847a35217f5c" providerId="LiveId" clId="{882CDC3E-52D6-4703-AAF3-F5616C179D15}" dt="2023-07-09T14:17:13.999" v="140" actId="21"/>
          <ac:spMkLst>
            <pc:docMk/>
            <pc:sldMk cId="1892839030" sldId="280"/>
            <ac:spMk id="10" creationId="{A094EDD1-2C55-51BF-D4E5-DC3D88A7D5ED}"/>
          </ac:spMkLst>
        </pc:spChg>
        <pc:spChg chg="add del mod">
          <ac:chgData name="bali sandeep" userId="2072847a35217f5c" providerId="LiveId" clId="{882CDC3E-52D6-4703-AAF3-F5616C179D15}" dt="2023-07-09T14:17:20.483" v="141" actId="21"/>
          <ac:spMkLst>
            <pc:docMk/>
            <pc:sldMk cId="1892839030" sldId="280"/>
            <ac:spMk id="13" creationId="{2E544DD3-2775-C414-4D3C-DDAD126C09F9}"/>
          </ac:spMkLst>
        </pc:spChg>
        <pc:spChg chg="add del mod">
          <ac:chgData name="bali sandeep" userId="2072847a35217f5c" providerId="LiveId" clId="{882CDC3E-52D6-4703-AAF3-F5616C179D15}" dt="2023-07-09T14:28:35.659" v="357" actId="478"/>
          <ac:spMkLst>
            <pc:docMk/>
            <pc:sldMk cId="1892839030" sldId="280"/>
            <ac:spMk id="14" creationId="{07CAD710-027A-4D05-73DB-4E1D31D489E2}"/>
          </ac:spMkLst>
        </pc:spChg>
        <pc:spChg chg="add del mod">
          <ac:chgData name="bali sandeep" userId="2072847a35217f5c" providerId="LiveId" clId="{882CDC3E-52D6-4703-AAF3-F5616C179D15}" dt="2023-07-09T14:32:32.710" v="377" actId="478"/>
          <ac:spMkLst>
            <pc:docMk/>
            <pc:sldMk cId="1892839030" sldId="280"/>
            <ac:spMk id="19" creationId="{F9F58BEE-56C9-C7FF-AD52-69F9AA29A457}"/>
          </ac:spMkLst>
        </pc:spChg>
        <pc:spChg chg="add del mod">
          <ac:chgData name="bali sandeep" userId="2072847a35217f5c" providerId="LiveId" clId="{882CDC3E-52D6-4703-AAF3-F5616C179D15}" dt="2023-07-09T14:32:24.560" v="373" actId="478"/>
          <ac:spMkLst>
            <pc:docMk/>
            <pc:sldMk cId="1892839030" sldId="280"/>
            <ac:spMk id="20" creationId="{E40EA104-78DF-B2DA-FB99-D975BCA55FBB}"/>
          </ac:spMkLst>
        </pc:spChg>
        <pc:spChg chg="add del mod">
          <ac:chgData name="bali sandeep" userId="2072847a35217f5c" providerId="LiveId" clId="{882CDC3E-52D6-4703-AAF3-F5616C179D15}" dt="2023-07-09T14:32:28.667" v="375" actId="478"/>
          <ac:spMkLst>
            <pc:docMk/>
            <pc:sldMk cId="1892839030" sldId="280"/>
            <ac:spMk id="21" creationId="{81C5A149-664F-21F8-5FCE-511AD6DCCB62}"/>
          </ac:spMkLst>
        </pc:spChg>
        <pc:spChg chg="add del mod">
          <ac:chgData name="bali sandeep" userId="2072847a35217f5c" providerId="LiveId" clId="{882CDC3E-52D6-4703-AAF3-F5616C179D15}" dt="2023-07-09T14:32:26.751" v="374" actId="478"/>
          <ac:spMkLst>
            <pc:docMk/>
            <pc:sldMk cId="1892839030" sldId="280"/>
            <ac:spMk id="22" creationId="{94560F25-C59A-28EA-F488-DB923CFE7B51}"/>
          </ac:spMkLst>
        </pc:spChg>
        <pc:grpChg chg="add del mod">
          <ac:chgData name="bali sandeep" userId="2072847a35217f5c" providerId="LiveId" clId="{882CDC3E-52D6-4703-AAF3-F5616C179D15}" dt="2023-07-09T14:18:00.829" v="161" actId="21"/>
          <ac:grpSpMkLst>
            <pc:docMk/>
            <pc:sldMk cId="1892839030" sldId="280"/>
            <ac:grpSpMk id="4" creationId="{68232AFF-905A-6571-ABB0-3E16846FC778}"/>
          </ac:grpSpMkLst>
        </pc:grpChg>
        <pc:grpChg chg="mod">
          <ac:chgData name="bali sandeep" userId="2072847a35217f5c" providerId="LiveId" clId="{882CDC3E-52D6-4703-AAF3-F5616C179D15}" dt="2023-07-10T19:29:26.743" v="908" actId="1076"/>
          <ac:grpSpMkLst>
            <pc:docMk/>
            <pc:sldMk cId="1892839030" sldId="280"/>
            <ac:grpSpMk id="5" creationId="{00000000-0000-0000-0000-000000000000}"/>
          </ac:grpSpMkLst>
        </pc:grpChg>
        <pc:grpChg chg="del mod">
          <ac:chgData name="bali sandeep" userId="2072847a35217f5c" providerId="LiveId" clId="{882CDC3E-52D6-4703-AAF3-F5616C179D15}" dt="2023-07-09T14:17:03.830" v="137" actId="478"/>
          <ac:grpSpMkLst>
            <pc:docMk/>
            <pc:sldMk cId="1892839030" sldId="280"/>
            <ac:grpSpMk id="5" creationId="{F7B51663-237B-65B1-8634-8C894106BB17}"/>
          </ac:grpSpMkLst>
        </pc:grpChg>
        <pc:picChg chg="add del mod modCrop">
          <ac:chgData name="bali sandeep" userId="2072847a35217f5c" providerId="LiveId" clId="{882CDC3E-52D6-4703-AAF3-F5616C179D15}" dt="2023-07-09T14:32:30.519" v="376" actId="478"/>
          <ac:picMkLst>
            <pc:docMk/>
            <pc:sldMk cId="1892839030" sldId="280"/>
            <ac:picMk id="2" creationId="{3EC8DA99-55DC-379B-9E4B-622634C6D3E4}"/>
          </ac:picMkLst>
        </pc:picChg>
        <pc:picChg chg="del mod">
          <ac:chgData name="bali sandeep" userId="2072847a35217f5c" providerId="LiveId" clId="{882CDC3E-52D6-4703-AAF3-F5616C179D15}" dt="2023-07-09T14:16:58.256" v="136" actId="478"/>
          <ac:picMkLst>
            <pc:docMk/>
            <pc:sldMk cId="1892839030" sldId="280"/>
            <ac:picMk id="11" creationId="{B0008D7E-E98E-2E47-E49C-2D13660986CF}"/>
          </ac:picMkLst>
        </pc:picChg>
        <pc:picChg chg="del mod">
          <ac:chgData name="bali sandeep" userId="2072847a35217f5c" providerId="LiveId" clId="{882CDC3E-52D6-4703-AAF3-F5616C179D15}" dt="2023-07-09T14:17:03.830" v="137" actId="478"/>
          <ac:picMkLst>
            <pc:docMk/>
            <pc:sldMk cId="1892839030" sldId="280"/>
            <ac:picMk id="12" creationId="{63383841-C495-C585-380B-96A1CFB9D4D3}"/>
          </ac:picMkLst>
        </pc:picChg>
        <pc:picChg chg="add del">
          <ac:chgData name="bali sandeep" userId="2072847a35217f5c" providerId="LiveId" clId="{882CDC3E-52D6-4703-AAF3-F5616C179D15}" dt="2023-07-09T14:22:13.738" v="276" actId="22"/>
          <ac:picMkLst>
            <pc:docMk/>
            <pc:sldMk cId="1892839030" sldId="280"/>
            <ac:picMk id="16" creationId="{2ECA7796-4832-2DAA-2B10-6276F8F91C76}"/>
          </ac:picMkLst>
        </pc:picChg>
        <pc:picChg chg="add del">
          <ac:chgData name="bali sandeep" userId="2072847a35217f5c" providerId="LiveId" clId="{882CDC3E-52D6-4703-AAF3-F5616C179D15}" dt="2023-07-09T14:22:21.804" v="278" actId="22"/>
          <ac:picMkLst>
            <pc:docMk/>
            <pc:sldMk cId="1892839030" sldId="280"/>
            <ac:picMk id="18" creationId="{23B21E62-FD60-64D4-00BA-7BF70DC1D0AF}"/>
          </ac:picMkLst>
        </pc:picChg>
        <pc:picChg chg="add del mod modCrop">
          <ac:chgData name="bali sandeep" userId="2072847a35217f5c" providerId="LiveId" clId="{882CDC3E-52D6-4703-AAF3-F5616C179D15}" dt="2023-07-09T14:30:43.858" v="361" actId="21"/>
          <ac:picMkLst>
            <pc:docMk/>
            <pc:sldMk cId="1892839030" sldId="280"/>
            <ac:picMk id="23" creationId="{3E3035FB-B900-8314-AEB7-88F5DE1071C4}"/>
          </ac:picMkLst>
        </pc:picChg>
        <pc:picChg chg="add del mod">
          <ac:chgData name="bali sandeep" userId="2072847a35217f5c" providerId="LiveId" clId="{882CDC3E-52D6-4703-AAF3-F5616C179D15}" dt="2023-07-09T14:37:14.916" v="405" actId="478"/>
          <ac:picMkLst>
            <pc:docMk/>
            <pc:sldMk cId="1892839030" sldId="280"/>
            <ac:picMk id="24" creationId="{30B75D5D-5E4E-6B4F-D495-CE608FA91F61}"/>
          </ac:picMkLst>
        </pc:picChg>
        <pc:picChg chg="add mod">
          <ac:chgData name="bali sandeep" userId="2072847a35217f5c" providerId="LiveId" clId="{882CDC3E-52D6-4703-AAF3-F5616C179D15}" dt="2023-07-09T14:38:40.410" v="411" actId="1076"/>
          <ac:picMkLst>
            <pc:docMk/>
            <pc:sldMk cId="1892839030" sldId="280"/>
            <ac:picMk id="25" creationId="{9159006C-CE6E-3EA6-5762-863577437D4C}"/>
          </ac:picMkLst>
        </pc:picChg>
        <pc:picChg chg="add mod">
          <ac:chgData name="bali sandeep" userId="2072847a35217f5c" providerId="LiveId" clId="{882CDC3E-52D6-4703-AAF3-F5616C179D15}" dt="2023-07-09T14:33:16.696" v="384" actId="1076"/>
          <ac:picMkLst>
            <pc:docMk/>
            <pc:sldMk cId="1892839030" sldId="280"/>
            <ac:picMk id="26" creationId="{70C4CD06-6702-937F-4E4E-37F53BEAF9EC}"/>
          </ac:picMkLst>
        </pc:picChg>
        <pc:picChg chg="add mod modCrop">
          <ac:chgData name="bali sandeep" userId="2072847a35217f5c" providerId="LiveId" clId="{882CDC3E-52D6-4703-AAF3-F5616C179D15}" dt="2023-07-09T14:39:10.530" v="639" actId="1038"/>
          <ac:picMkLst>
            <pc:docMk/>
            <pc:sldMk cId="1892839030" sldId="280"/>
            <ac:picMk id="27" creationId="{E8F3EBF1-4724-A516-33BB-858721C297DA}"/>
          </ac:picMkLst>
        </pc:picChg>
        <pc:picChg chg="add mod">
          <ac:chgData name="bali sandeep" userId="2072847a35217f5c" providerId="LiveId" clId="{882CDC3E-52D6-4703-AAF3-F5616C179D15}" dt="2023-07-09T14:39:02.295" v="525" actId="1038"/>
          <ac:picMkLst>
            <pc:docMk/>
            <pc:sldMk cId="1892839030" sldId="280"/>
            <ac:picMk id="29" creationId="{3B1B6AC5-9DBA-3A7C-C6E2-0EA2CDF94D4F}"/>
          </ac:picMkLst>
        </pc:picChg>
        <pc:picChg chg="add mod">
          <ac:chgData name="bali sandeep" userId="2072847a35217f5c" providerId="LiveId" clId="{882CDC3E-52D6-4703-AAF3-F5616C179D15}" dt="2023-07-09T14:39:20.987" v="772" actId="1038"/>
          <ac:picMkLst>
            <pc:docMk/>
            <pc:sldMk cId="1892839030" sldId="280"/>
            <ac:picMk id="31" creationId="{54A6596B-0F71-2312-690F-AD44A51BA2F2}"/>
          </ac:picMkLst>
        </pc:picChg>
      </pc:sldChg>
      <pc:sldChg chg="addSp delSp modSp mod modTransition modAnim">
        <pc:chgData name="bali sandeep" userId="2072847a35217f5c" providerId="LiveId" clId="{882CDC3E-52D6-4703-AAF3-F5616C179D15}" dt="2023-07-10T19:36:22.622" v="934"/>
        <pc:sldMkLst>
          <pc:docMk/>
          <pc:sldMk cId="3892430332" sldId="281"/>
        </pc:sldMkLst>
        <pc:picChg chg="add mod">
          <ac:chgData name="bali sandeep" userId="2072847a35217f5c" providerId="LiveId" clId="{882CDC3E-52D6-4703-AAF3-F5616C179D15}" dt="2023-07-10T19:36:00.584" v="931" actId="1076"/>
          <ac:picMkLst>
            <pc:docMk/>
            <pc:sldMk cId="3892430332" sldId="281"/>
            <ac:picMk id="2" creationId="{72BF7965-ED93-84E1-A3B6-002855DC8B1B}"/>
          </ac:picMkLst>
        </pc:picChg>
        <pc:picChg chg="del">
          <ac:chgData name="bali sandeep" userId="2072847a35217f5c" providerId="LiveId" clId="{882CDC3E-52D6-4703-AAF3-F5616C179D15}" dt="2023-07-10T11:38:23.211" v="781" actId="21"/>
          <ac:picMkLst>
            <pc:docMk/>
            <pc:sldMk cId="3892430332" sldId="281"/>
            <ac:picMk id="3" creationId="{00000000-0000-0000-0000-000000000000}"/>
          </ac:picMkLst>
        </pc:picChg>
        <pc:picChg chg="add mod">
          <ac:chgData name="bali sandeep" userId="2072847a35217f5c" providerId="LiveId" clId="{882CDC3E-52D6-4703-AAF3-F5616C179D15}" dt="2023-07-10T11:38:36.399" v="829" actId="1036"/>
          <ac:picMkLst>
            <pc:docMk/>
            <pc:sldMk cId="3892430332" sldId="281"/>
            <ac:picMk id="4" creationId="{552CE53C-CAC6-30C9-AD9B-C7C273CF065F}"/>
          </ac:picMkLst>
        </pc:picChg>
      </pc:sldChg>
      <pc:sldChg chg="addSp modSp mod modTransition">
        <pc:chgData name="bali sandeep" userId="2072847a35217f5c" providerId="LiveId" clId="{882CDC3E-52D6-4703-AAF3-F5616C179D15}" dt="2023-07-10T11:41:00.507" v="849"/>
        <pc:sldMkLst>
          <pc:docMk/>
          <pc:sldMk cId="2681565654" sldId="282"/>
        </pc:sldMkLst>
        <pc:picChg chg="add mod">
          <ac:chgData name="bali sandeep" userId="2072847a35217f5c" providerId="LiveId" clId="{882CDC3E-52D6-4703-AAF3-F5616C179D15}" dt="2023-07-10T11:39:03.154" v="837" actId="1036"/>
          <ac:picMkLst>
            <pc:docMk/>
            <pc:sldMk cId="2681565654" sldId="282"/>
            <ac:picMk id="4" creationId="{2F120814-865F-5BCF-BED3-F34BA833891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55686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I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9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81f491d9f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5" name="Google Shape;135;g2581f491d9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81f491d9f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4" name="Google Shape;144;g2581f491d9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81f491d9f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g2581f491d9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81f491d9f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g2581f491d9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2820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038d44783_8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" name="Google Shape;70;g25038d44783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038d44783_8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" name="Google Shape;70;g25038d44783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2488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038d44783_8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" name="Google Shape;70;g25038d44783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6251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038d44783_8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" name="Google Shape;70;g25038d44783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9489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038d44783_8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" name="Google Shape;70;g25038d44783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1436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02f45f7c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9" name="Google Shape;79;g2502f45f7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02f45f7c7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8" name="Google Shape;88;g2502f45f7c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jp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" y="-95416"/>
            <a:ext cx="12190813" cy="66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606476" y="3569126"/>
            <a:ext cx="5085037" cy="53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2900" b="1" dirty="0">
                <a:solidFill>
                  <a:schemeClr val="dk1"/>
                </a:solidFill>
              </a:rPr>
              <a:t>Customer Churn prediction </a:t>
            </a:r>
            <a:endParaRPr sz="2900" b="1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82880" y="5026771"/>
            <a:ext cx="2684206" cy="1458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 b="1" dirty="0">
                <a:solidFill>
                  <a:schemeClr val="tx1"/>
                </a:solidFill>
              </a:rPr>
              <a:t>Done by:</a:t>
            </a:r>
            <a:endParaRPr sz="2400"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 b="1" dirty="0">
                <a:solidFill>
                  <a:schemeClr val="tx1"/>
                </a:solidFill>
              </a:rPr>
              <a:t>Sravya Degala</a:t>
            </a:r>
            <a:endParaRPr sz="2400"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 b="1" dirty="0">
                <a:solidFill>
                  <a:schemeClr val="tx1"/>
                </a:solidFill>
              </a:rPr>
              <a:t>Sarath Chandra</a:t>
            </a:r>
            <a:endParaRPr sz="2400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1566946-B5A7-47A4-C857-C684B8600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689" y="4221627"/>
            <a:ext cx="3726620" cy="18662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11D64ED-6241-318F-B256-FC0CD75AA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058" y="3507234"/>
            <a:ext cx="1250838" cy="7817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14400" y="4222866"/>
            <a:ext cx="6004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latin typeface="+mn-lt"/>
              </a:rPr>
              <a:t>The phrase “Garbage-In , Garbage-Out” is particularly applicable in Data mining and machine learning projects.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latin typeface="+mn-lt"/>
              </a:rPr>
              <a:t>Data in the real world is ‘dirty’: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41736" y="4972368"/>
            <a:ext cx="2072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>
                <a:latin typeface="+mn-lt"/>
              </a:rPr>
              <a:t>Incomplete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>
                <a:latin typeface="+mn-lt"/>
              </a:rPr>
              <a:t>Noisy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>
                <a:latin typeface="+mn-lt"/>
              </a:rPr>
              <a:t>Inconsistent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5E74CD2-2029-AB36-FDDA-7CFEA3EFE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53"/>
          <a:stretch/>
        </p:blipFill>
        <p:spPr>
          <a:xfrm>
            <a:off x="148710" y="238882"/>
            <a:ext cx="6376782" cy="30299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0BE7E7C-3965-20FC-F656-014E0D8177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551" t="-3996" r="1551" b="3996"/>
          <a:stretch/>
        </p:blipFill>
        <p:spPr>
          <a:xfrm>
            <a:off x="6989393" y="812743"/>
            <a:ext cx="4288207" cy="439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429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87AD29A-6DDE-376C-EB32-7FB96A23587A}"/>
              </a:ext>
            </a:extLst>
          </p:cNvPr>
          <p:cNvSpPr txBox="1"/>
          <p:nvPr/>
        </p:nvSpPr>
        <p:spPr>
          <a:xfrm>
            <a:off x="98324" y="137416"/>
            <a:ext cx="6096000" cy="44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US" sz="2800" b="1" u="sng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 Preparation on Train Data:</a:t>
            </a:r>
            <a:endParaRPr lang="en-US" sz="2800" b="1" i="0" u="sng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3804" y="709744"/>
            <a:ext cx="11369076" cy="2347616"/>
            <a:chOff x="243804" y="771504"/>
            <a:chExt cx="11369076" cy="2347616"/>
          </a:xfrm>
        </p:grpSpPr>
        <p:grpSp>
          <p:nvGrpSpPr>
            <p:cNvPr id="7" name="Group 6"/>
            <p:cNvGrpSpPr/>
            <p:nvPr/>
          </p:nvGrpSpPr>
          <p:grpSpPr>
            <a:xfrm>
              <a:off x="2716451" y="771504"/>
              <a:ext cx="5635069" cy="2347616"/>
              <a:chOff x="2716451" y="771504"/>
              <a:chExt cx="5635069" cy="2347616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xmlns="" id="{C35D5249-3268-139A-164D-99698304E834}"/>
                  </a:ext>
                </a:extLst>
              </p:cNvPr>
              <p:cNvSpPr/>
              <p:nvPr/>
            </p:nvSpPr>
            <p:spPr>
              <a:xfrm>
                <a:off x="2716451" y="771504"/>
                <a:ext cx="5635069" cy="2347616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xmlns="" id="{A41A7C2F-059C-FF66-6FB2-99954660E6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9920" y="1097392"/>
                <a:ext cx="2397760" cy="181806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xmlns="" id="{2FDB4729-F7DD-92F0-A113-C2122B37DE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4059"/>
              <a:stretch/>
            </p:blipFill>
            <p:spPr>
              <a:xfrm>
                <a:off x="2793998" y="1092012"/>
                <a:ext cx="2572423" cy="178788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2" name="Right Arrow 1"/>
            <p:cNvSpPr/>
            <p:nvPr/>
          </p:nvSpPr>
          <p:spPr>
            <a:xfrm>
              <a:off x="1808480" y="1666090"/>
              <a:ext cx="833120" cy="2792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ight Arrow 3"/>
            <p:cNvSpPr/>
            <p:nvPr/>
          </p:nvSpPr>
          <p:spPr>
            <a:xfrm>
              <a:off x="8686800" y="1866811"/>
              <a:ext cx="1046480" cy="3175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3804" y="1092012"/>
              <a:ext cx="1483360" cy="153293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Input </a:t>
              </a:r>
            </a:p>
            <a:p>
              <a:pPr algn="ctr"/>
              <a:r>
                <a:rPr lang="en-US" sz="1800" dirty="0"/>
                <a:t>Data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895840" y="995816"/>
              <a:ext cx="1717040" cy="172532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Transformed</a:t>
              </a:r>
            </a:p>
            <a:p>
              <a:pPr algn="ctr"/>
              <a:r>
                <a:rPr lang="en-US" sz="1800" dirty="0"/>
                <a:t>Input Data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7416800" y="3982720"/>
            <a:ext cx="2743200" cy="5384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Categorical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360" y="3603823"/>
            <a:ext cx="156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+mj-lt"/>
              </a:rPr>
              <a:t>Input Data</a:t>
            </a:r>
          </a:p>
        </p:txBody>
      </p:sp>
      <p:pic>
        <p:nvPicPr>
          <p:cNvPr id="22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5400" y="6115539"/>
            <a:ext cx="3188875" cy="6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7543800" y="5664200"/>
            <a:ext cx="2743200" cy="5384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Numerical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9" y="3973155"/>
            <a:ext cx="5570955" cy="280589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</p:pic>
      <p:cxnSp>
        <p:nvCxnSpPr>
          <p:cNvPr id="11" name="Straight Arrow Connector 10"/>
          <p:cNvCxnSpPr/>
          <p:nvPr/>
        </p:nvCxnSpPr>
        <p:spPr>
          <a:xfrm flipV="1">
            <a:off x="5689600" y="4277360"/>
            <a:ext cx="1595120" cy="1102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689600" y="5420760"/>
            <a:ext cx="1727200" cy="522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6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56634"/>
            <a:ext cx="3188875" cy="6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87AD29A-6DDE-376C-EB32-7FB96A23587A}"/>
              </a:ext>
            </a:extLst>
          </p:cNvPr>
          <p:cNvSpPr txBox="1"/>
          <p:nvPr/>
        </p:nvSpPr>
        <p:spPr>
          <a:xfrm>
            <a:off x="98323" y="137416"/>
            <a:ext cx="4618055" cy="4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US" sz="2800" b="1" u="sng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Transformed Train Data:</a:t>
            </a:r>
            <a:endParaRPr lang="en-US" sz="2800" b="1" i="0" u="sng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120640" y="1092200"/>
            <a:ext cx="6751320" cy="1122680"/>
            <a:chOff x="5120640" y="1092200"/>
            <a:chExt cx="6751320" cy="1122680"/>
          </a:xfrm>
        </p:grpSpPr>
        <p:sp>
          <p:nvSpPr>
            <p:cNvPr id="11" name="Rectangle 10"/>
            <p:cNvSpPr/>
            <p:nvPr/>
          </p:nvSpPr>
          <p:spPr>
            <a:xfrm>
              <a:off x="5120640" y="1092200"/>
              <a:ext cx="2743200" cy="53848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Transformed</a:t>
              </a:r>
            </a:p>
            <a:p>
              <a:pPr algn="ctr"/>
              <a:r>
                <a:rPr lang="en-US" sz="1800" dirty="0"/>
                <a:t>Categorical data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28760" y="1117600"/>
              <a:ext cx="2743200" cy="53848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Rescaled</a:t>
              </a:r>
            </a:p>
            <a:p>
              <a:pPr algn="ctr"/>
              <a:r>
                <a:rPr lang="en-US" sz="1800" dirty="0"/>
                <a:t>Numerical data</a:t>
              </a:r>
            </a:p>
          </p:txBody>
        </p:sp>
        <p:cxnSp>
          <p:nvCxnSpPr>
            <p:cNvPr id="15" name="Straight Connector 14"/>
            <p:cNvCxnSpPr>
              <a:stCxn id="11" idx="2"/>
            </p:cNvCxnSpPr>
            <p:nvPr/>
          </p:nvCxnSpPr>
          <p:spPr>
            <a:xfrm>
              <a:off x="6492240" y="1630680"/>
              <a:ext cx="0" cy="58420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492240" y="2214880"/>
              <a:ext cx="4105322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0597562" y="1656080"/>
              <a:ext cx="0" cy="5588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/>
          <p:cNvCxnSpPr/>
          <p:nvPr/>
        </p:nvCxnSpPr>
        <p:spPr>
          <a:xfrm>
            <a:off x="8464213" y="2214880"/>
            <a:ext cx="1" cy="6910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A0DE990-595B-499D-64FA-E99C0AAD7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04" y="871918"/>
            <a:ext cx="4668434" cy="25570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33211" y="4182796"/>
            <a:ext cx="4410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600" dirty="0"/>
              <a:t>Performed Fit and Transform on Training data.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/>
              <a:t>Train data contains 75 % data of dataset.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/>
              <a:t>Categorical (Nominal) : One-Hot encoding Categorical (Ordinal)   : Label encoding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/>
              <a:t>Numerical : Rescaling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8" y="2799080"/>
            <a:ext cx="5346030" cy="343782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E38CD45-A610-B6BF-0751-7AAD0E083C1C}"/>
              </a:ext>
            </a:extLst>
          </p:cNvPr>
          <p:cNvSpPr txBox="1"/>
          <p:nvPr/>
        </p:nvSpPr>
        <p:spPr>
          <a:xfrm>
            <a:off x="202515" y="232539"/>
            <a:ext cx="2877632" cy="44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US" sz="2800" b="1" u="sng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Model Building:</a:t>
            </a:r>
            <a:endParaRPr lang="en-US" sz="2800" b="1" i="0" u="sng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13335" y="1081640"/>
            <a:ext cx="5784783" cy="3989123"/>
            <a:chOff x="6550976" y="1586965"/>
            <a:chExt cx="5248632" cy="1854295"/>
          </a:xfrm>
        </p:grpSpPr>
        <p:grpSp>
          <p:nvGrpSpPr>
            <p:cNvPr id="4" name="Group 3"/>
            <p:cNvGrpSpPr/>
            <p:nvPr/>
          </p:nvGrpSpPr>
          <p:grpSpPr>
            <a:xfrm>
              <a:off x="8389076" y="1637189"/>
              <a:ext cx="3410532" cy="1804071"/>
              <a:chOff x="8389076" y="1637189"/>
              <a:chExt cx="3410532" cy="1804071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xmlns="" id="{E8F3EBF1-4724-A516-33BB-858721C297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4087" t="7771" r="18233" b="29413"/>
              <a:stretch/>
            </p:blipFill>
            <p:spPr>
              <a:xfrm>
                <a:off x="8389076" y="1637189"/>
                <a:ext cx="2045179" cy="1804071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xmlns="" id="{3B1B6AC5-9DBA-3A7C-C6E2-0EA2CDF94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4594" y="2080312"/>
                <a:ext cx="1185014" cy="867599"/>
              </a:xfrm>
              <a:prstGeom prst="rect">
                <a:avLst/>
              </a:prstGeom>
            </p:spPr>
          </p:pic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54A6596B-0F71-2312-690F-AD44A51BA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0976" y="1586965"/>
              <a:ext cx="1838100" cy="185429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2401" y="1353050"/>
            <a:ext cx="49426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Model building involves the process of designing and constructing a predictive or analytical model using machine learning algorithms.</a:t>
            </a:r>
          </a:p>
          <a:p>
            <a:endParaRPr lang="en-US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Selection of Algorithm depends on Target Variable.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Input data is trained with 5 different Algorithms </a:t>
            </a:r>
            <a:r>
              <a:rPr lang="en-IN" sz="1600" dirty="0"/>
              <a:t>namely</a:t>
            </a:r>
          </a:p>
          <a:p>
            <a:r>
              <a:rPr lang="en-IN" sz="1600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1600" dirty="0"/>
              <a:t>logistic regression, KNN, decision tree, Random Forest and Support vector classifier to build a model.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859049" y="2914988"/>
            <a:ext cx="386932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Discrete Feature : classification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Continuous Feature : Regression</a:t>
            </a:r>
          </a:p>
        </p:txBody>
      </p:sp>
      <p:pic>
        <p:nvPicPr>
          <p:cNvPr id="10" name="Google Shape;14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26123" y="6116431"/>
            <a:ext cx="3188875" cy="68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283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/>
        </p:nvSpPr>
        <p:spPr>
          <a:xfrm>
            <a:off x="169750" y="3768500"/>
            <a:ext cx="364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4850450" y="4976850"/>
            <a:ext cx="217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87AD29A-6DDE-376C-EB32-7FB96A23587A}"/>
              </a:ext>
            </a:extLst>
          </p:cNvPr>
          <p:cNvSpPr txBox="1"/>
          <p:nvPr/>
        </p:nvSpPr>
        <p:spPr>
          <a:xfrm>
            <a:off x="98324" y="137416"/>
            <a:ext cx="6096000" cy="44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US" sz="2800" b="1" u="sng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 Preparation on Test Data:</a:t>
            </a:r>
            <a:endParaRPr lang="en-US" sz="2800" b="1" i="0" u="sng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90D32CBB-DF15-BE47-5F95-34B2C429A137}"/>
              </a:ext>
            </a:extLst>
          </p:cNvPr>
          <p:cNvGrpSpPr/>
          <p:nvPr/>
        </p:nvGrpSpPr>
        <p:grpSpPr>
          <a:xfrm>
            <a:off x="1405282" y="1002707"/>
            <a:ext cx="9461645" cy="1598450"/>
            <a:chOff x="508810" y="771504"/>
            <a:chExt cx="11326132" cy="234761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D8E3963-8703-4CA0-4BDD-DCEF486520CB}"/>
                </a:ext>
              </a:extLst>
            </p:cNvPr>
            <p:cNvGrpSpPr/>
            <p:nvPr/>
          </p:nvGrpSpPr>
          <p:grpSpPr>
            <a:xfrm>
              <a:off x="3642795" y="771504"/>
              <a:ext cx="4708724" cy="2347616"/>
              <a:chOff x="3642795" y="771504"/>
              <a:chExt cx="4708724" cy="2347616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xmlns="" id="{343EA4F5-509D-0E1E-5DE7-314A1EE5DBD3}"/>
                  </a:ext>
                </a:extLst>
              </p:cNvPr>
              <p:cNvSpPr/>
              <p:nvPr/>
            </p:nvSpPr>
            <p:spPr>
              <a:xfrm>
                <a:off x="3642795" y="771504"/>
                <a:ext cx="4708724" cy="2347616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xmlns="" id="{C38D97E7-913A-C939-00C2-8804CA85B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4655" y="1166390"/>
                <a:ext cx="2149928" cy="1630147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xmlns="" id="{66728963-D348-2EA7-198B-802A56A840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44059"/>
              <a:stretch/>
            </p:blipFill>
            <p:spPr>
              <a:xfrm>
                <a:off x="3733078" y="1194677"/>
                <a:ext cx="2264078" cy="1573575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32" name="Right Arrow 1">
              <a:extLst>
                <a:ext uri="{FF2B5EF4-FFF2-40B4-BE49-F238E27FC236}">
                  <a16:creationId xmlns:a16="http://schemas.microsoft.com/office/drawing/2014/main" xmlns="" id="{6EDFDE75-F27E-47DA-5A6E-EF0AE90036BE}"/>
                </a:ext>
              </a:extLst>
            </p:cNvPr>
            <p:cNvSpPr/>
            <p:nvPr/>
          </p:nvSpPr>
          <p:spPr>
            <a:xfrm>
              <a:off x="2257826" y="1666090"/>
              <a:ext cx="1039309" cy="31537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ight Arrow 3">
              <a:extLst>
                <a:ext uri="{FF2B5EF4-FFF2-40B4-BE49-F238E27FC236}">
                  <a16:creationId xmlns:a16="http://schemas.microsoft.com/office/drawing/2014/main" xmlns="" id="{FE57137A-BDE9-2962-DEE1-8238735AAA10}"/>
                </a:ext>
              </a:extLst>
            </p:cNvPr>
            <p:cNvSpPr/>
            <p:nvPr/>
          </p:nvSpPr>
          <p:spPr>
            <a:xfrm>
              <a:off x="8574216" y="1725450"/>
              <a:ext cx="1029652" cy="317589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ounded Rectangle 8">
              <a:extLst>
                <a:ext uri="{FF2B5EF4-FFF2-40B4-BE49-F238E27FC236}">
                  <a16:creationId xmlns:a16="http://schemas.microsoft.com/office/drawing/2014/main" xmlns="" id="{16D0AFD6-C843-54F7-73B3-AFD014ED84EB}"/>
                </a:ext>
              </a:extLst>
            </p:cNvPr>
            <p:cNvSpPr/>
            <p:nvPr/>
          </p:nvSpPr>
          <p:spPr>
            <a:xfrm>
              <a:off x="508810" y="1092012"/>
              <a:ext cx="1483359" cy="153293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Input </a:t>
              </a:r>
            </a:p>
            <a:p>
              <a:pPr algn="ctr"/>
              <a:r>
                <a:rPr lang="en-US" sz="1800" dirty="0"/>
                <a:t>Data</a:t>
              </a:r>
            </a:p>
          </p:txBody>
        </p:sp>
        <p:sp>
          <p:nvSpPr>
            <p:cNvPr id="35" name="Rounded Rectangle 9">
              <a:extLst>
                <a:ext uri="{FF2B5EF4-FFF2-40B4-BE49-F238E27FC236}">
                  <a16:creationId xmlns:a16="http://schemas.microsoft.com/office/drawing/2014/main" xmlns="" id="{EC137416-1EED-203D-358C-DACD9661C8BE}"/>
                </a:ext>
              </a:extLst>
            </p:cNvPr>
            <p:cNvSpPr/>
            <p:nvPr/>
          </p:nvSpPr>
          <p:spPr>
            <a:xfrm>
              <a:off x="9792146" y="995816"/>
              <a:ext cx="2042796" cy="172532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Transformed</a:t>
              </a:r>
            </a:p>
            <a:p>
              <a:pPr algn="ctr"/>
              <a:r>
                <a:rPr lang="en-US" sz="1800" dirty="0"/>
                <a:t>Input Data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7850" y="3145594"/>
            <a:ext cx="298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+mj-lt"/>
              </a:rPr>
              <a:t>Before Transformation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82781" y="3173104"/>
            <a:ext cx="240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u="sng" dirty="0">
                <a:latin typeface="+mj-lt"/>
              </a:rPr>
              <a:t>After Transformation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0" y="3693814"/>
            <a:ext cx="5663643" cy="2995744"/>
          </a:xfrm>
          <a:prstGeom prst="roundRect">
            <a:avLst>
              <a:gd name="adj" fmla="val 859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4" y="3630939"/>
            <a:ext cx="5777896" cy="2715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/>
            </a:solidFill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49" name="Google Shape;14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/>
        </p:nvSpPr>
        <p:spPr>
          <a:xfrm>
            <a:off x="290366" y="309746"/>
            <a:ext cx="4387511" cy="43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2800" b="1" u="sng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Prediction on Test data:</a:t>
            </a:r>
            <a:endParaRPr sz="2800" b="1" i="0" u="sng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/>
          <p:cNvGrpSpPr/>
          <p:nvPr/>
        </p:nvGrpSpPr>
        <p:grpSpPr>
          <a:xfrm>
            <a:off x="6102521" y="689774"/>
            <a:ext cx="4870173" cy="2176827"/>
            <a:chOff x="2512194" y="2070211"/>
            <a:chExt cx="4870173" cy="1846512"/>
          </a:xfrm>
        </p:grpSpPr>
        <p:grpSp>
          <p:nvGrpSpPr>
            <p:cNvPr id="5" name="Group 4"/>
            <p:cNvGrpSpPr/>
            <p:nvPr/>
          </p:nvGrpSpPr>
          <p:grpSpPr>
            <a:xfrm>
              <a:off x="2512194" y="2070211"/>
              <a:ext cx="4870173" cy="1846512"/>
              <a:chOff x="2512194" y="2070211"/>
              <a:chExt cx="4870173" cy="184651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2194" y="2070211"/>
                <a:ext cx="4870173" cy="1846512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4504622" y="2893705"/>
                <a:ext cx="1164657" cy="7386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3B1B6AC5-9DBA-3A7C-C6E2-0EA2CDF94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288" b="36107"/>
            <a:stretch/>
          </p:blipFill>
          <p:spPr>
            <a:xfrm>
              <a:off x="4614202" y="2712726"/>
              <a:ext cx="743155" cy="84101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6" name="Google Shape;168;p24"/>
          <p:cNvSpPr txBox="1"/>
          <p:nvPr/>
        </p:nvSpPr>
        <p:spPr>
          <a:xfrm>
            <a:off x="290367" y="2945464"/>
            <a:ext cx="3877372" cy="43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2800" b="1" u="sng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Evaluation:</a:t>
            </a:r>
            <a:endParaRPr sz="2800" b="1" i="0" u="sng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1895" y="804499"/>
            <a:ext cx="44468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Predictions are forecasts about future events or outcomes based on available information.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Predictions often rely on data analysis techniques to identify patterns, relationships, and trends in historical data.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This information is then used to create models that can project future outcomes.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t="4375" r="13556" b="12040"/>
          <a:stretch/>
        </p:blipFill>
        <p:spPr>
          <a:xfrm>
            <a:off x="617626" y="3661497"/>
            <a:ext cx="3222854" cy="23998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55393" y="3301260"/>
            <a:ext cx="6169794" cy="3057201"/>
            <a:chOff x="5900286" y="3301260"/>
            <a:chExt cx="5447899" cy="3057201"/>
          </a:xfrm>
        </p:grpSpPr>
        <p:sp>
          <p:nvSpPr>
            <p:cNvPr id="14" name="TextBox 13"/>
            <p:cNvSpPr txBox="1"/>
            <p:nvPr/>
          </p:nvSpPr>
          <p:spPr>
            <a:xfrm>
              <a:off x="5900286" y="3301260"/>
              <a:ext cx="544789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Ø"/>
              </a:pPr>
              <a:r>
                <a:rPr lang="en-US" sz="1600" dirty="0"/>
                <a:t>Evaluation metrics are quantitative measures used to assess the performance or quality of a  model, algorithm, or prediction.</a:t>
              </a: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en-US" sz="1600" dirty="0"/>
                <a:t>Evaluation metrics vary depending on the specific field, task, and context involved.</a:t>
              </a: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en-US" sz="1600" dirty="0"/>
                <a:t>There are different types of Evaluation Metrics: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85060" y="4542579"/>
              <a:ext cx="456312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q"/>
              </a:pPr>
              <a:r>
                <a:rPr lang="en-US" sz="1600" dirty="0"/>
                <a:t>Accuracy</a:t>
              </a:r>
            </a:p>
            <a:p>
              <a:pPr marL="285750" indent="-285750">
                <a:buFont typeface="Wingdings" pitchFamily="2" charset="2"/>
                <a:buChar char="q"/>
              </a:pPr>
              <a:r>
                <a:rPr lang="en-US" sz="1600" dirty="0"/>
                <a:t>Precision and Recall</a:t>
              </a:r>
            </a:p>
            <a:p>
              <a:pPr marL="285750" indent="-285750">
                <a:buFont typeface="Wingdings" pitchFamily="2" charset="2"/>
                <a:buChar char="q"/>
              </a:pPr>
              <a:r>
                <a:rPr lang="en-US" sz="1600" dirty="0"/>
                <a:t>F1 Score</a:t>
              </a:r>
            </a:p>
            <a:p>
              <a:pPr marL="285750" indent="-285750">
                <a:buFont typeface="Wingdings" pitchFamily="2" charset="2"/>
                <a:buChar char="q"/>
              </a:pPr>
              <a:r>
                <a:rPr lang="en-US" sz="1600" dirty="0"/>
                <a:t>Area Under the Curve (AUC)</a:t>
              </a:r>
            </a:p>
            <a:p>
              <a:pPr marL="285750" indent="-285750">
                <a:buFont typeface="Wingdings" pitchFamily="2" charset="2"/>
                <a:buChar char="q"/>
              </a:pPr>
              <a:r>
                <a:rPr lang="en-US" sz="1600" dirty="0"/>
                <a:t>Receiver Operating Characteristic (ROC) Curve</a:t>
              </a:r>
            </a:p>
            <a:p>
              <a:pPr marL="285750" indent="-285750">
                <a:buFont typeface="Wingdings" pitchFamily="2" charset="2"/>
                <a:buChar char="q"/>
              </a:pPr>
              <a:r>
                <a:rPr lang="en-US" sz="1600" dirty="0"/>
                <a:t>Confusion Matrix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/>
        </p:nvSpPr>
        <p:spPr>
          <a:xfrm>
            <a:off x="169750" y="3768500"/>
            <a:ext cx="364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8126" y="715182"/>
            <a:ext cx="5027064" cy="38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9" y="577167"/>
            <a:ext cx="5175875" cy="40963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4958" y="4814454"/>
            <a:ext cx="4064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Conclusion: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2475" y="5351646"/>
            <a:ext cx="7520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+mn-lt"/>
              </a:rPr>
              <a:t>Logistic Regression is the best model comparing to other ensemble methods.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+mn-lt"/>
              </a:rPr>
              <a:t>It gives more accuracy than others.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latin typeface="+mn-lt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0" y="6832"/>
            <a:ext cx="5354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n-lt"/>
              </a:rPr>
              <a:t>Comparison of Accuracies: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892475" y="5351646"/>
            <a:ext cx="7520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+mn-lt"/>
              </a:rPr>
              <a:t>Logistic Regression is the best model comparing to other ensemble methods.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+mn-lt"/>
              </a:rPr>
              <a:t>It gives more accuracy than others.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2BF7965-ED93-84E1-A3B6-002855DC8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196"/>
            <a:ext cx="12192000" cy="6858000"/>
          </a:xfrm>
          <a:prstGeom prst="rect">
            <a:avLst/>
          </a:prstGeom>
        </p:spPr>
      </p:pic>
      <p:pic>
        <p:nvPicPr>
          <p:cNvPr id="4" name="Google Shape;186;p25">
            <a:extLst>
              <a:ext uri="{FF2B5EF4-FFF2-40B4-BE49-F238E27FC236}">
                <a16:creationId xmlns:a16="http://schemas.microsoft.com/office/drawing/2014/main" xmlns="" id="{552CE53C-CAC6-30C9-AD9B-C7C273CF06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4" y="6169304"/>
            <a:ext cx="3188875" cy="68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2430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503" y="250256"/>
            <a:ext cx="446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Scope of the Problem: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3137" y="1394293"/>
            <a:ext cx="51591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+mn-lt"/>
              </a:rPr>
              <a:t>Customer churn is a major problem and one of the most important concerns for large companies.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+mn-lt"/>
              </a:rPr>
              <a:t>Due to the direct effect on the revenues of the companies, especially in the telecom field, companies are seeking to develop means to predict potential customer to churn.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+mn-lt"/>
              </a:rPr>
              <a:t>Therefore, finding factors that increase customer churn is important to take necessary actions to reduce this churn.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+mn-lt"/>
              </a:rPr>
              <a:t>The main contribution of our work is to develop a churn prediction model which assists telecom operators to predict customers who are most likely subject to churn.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8124A6D-3459-C0E8-7098-885FC29D4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419" y="875899"/>
            <a:ext cx="5544151" cy="4360244"/>
          </a:xfrm>
          <a:prstGeom prst="rect">
            <a:avLst/>
          </a:prstGeom>
        </p:spPr>
      </p:pic>
      <p:pic>
        <p:nvPicPr>
          <p:cNvPr id="4" name="Google Shape;186;p25">
            <a:extLst>
              <a:ext uri="{FF2B5EF4-FFF2-40B4-BE49-F238E27FC236}">
                <a16:creationId xmlns:a16="http://schemas.microsoft.com/office/drawing/2014/main" xmlns="" id="{2F120814-865F-5BCF-BED3-F34BA833891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3124" y="6160592"/>
            <a:ext cx="3188875" cy="68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1565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675338" y="3521921"/>
            <a:ext cx="10458190" cy="2754876"/>
            <a:chOff x="203700" y="3191677"/>
            <a:chExt cx="10458190" cy="2754876"/>
          </a:xfrm>
        </p:grpSpPr>
        <p:sp>
          <p:nvSpPr>
            <p:cNvPr id="73" name="Google Shape;73;p15"/>
            <p:cNvSpPr txBox="1"/>
            <p:nvPr/>
          </p:nvSpPr>
          <p:spPr>
            <a:xfrm>
              <a:off x="203700" y="4464500"/>
              <a:ext cx="857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B74B2B43-F266-4CC5-0A33-A8FFA37291B4}"/>
                </a:ext>
              </a:extLst>
            </p:cNvPr>
            <p:cNvSpPr/>
            <p:nvPr/>
          </p:nvSpPr>
          <p:spPr>
            <a:xfrm>
              <a:off x="2966005" y="3195476"/>
              <a:ext cx="2342000" cy="270866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xmlns="" id="{46A059E4-9AF9-C10A-9238-5475AF3D076E}"/>
                </a:ext>
              </a:extLst>
            </p:cNvPr>
            <p:cNvSpPr/>
            <p:nvPr/>
          </p:nvSpPr>
          <p:spPr>
            <a:xfrm>
              <a:off x="5664050" y="3191677"/>
              <a:ext cx="2342000" cy="270866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xmlns="" id="{0241C22B-7E9B-9B9A-345F-FC452D9119C0}"/>
                </a:ext>
              </a:extLst>
            </p:cNvPr>
            <p:cNvSpPr/>
            <p:nvPr/>
          </p:nvSpPr>
          <p:spPr>
            <a:xfrm>
              <a:off x="8319890" y="3212579"/>
              <a:ext cx="2342000" cy="270866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xmlns="" id="{7326421C-82C4-416B-399A-1417CD7B1ED5}"/>
                </a:ext>
              </a:extLst>
            </p:cNvPr>
            <p:cNvSpPr/>
            <p:nvPr/>
          </p:nvSpPr>
          <p:spPr>
            <a:xfrm>
              <a:off x="3017982" y="3415258"/>
              <a:ext cx="2238045" cy="320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solidFill>
                    <a:schemeClr val="tx1"/>
                  </a:solidFill>
                </a:rPr>
                <a:t>Payment Method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xmlns="" id="{05FD817A-162C-5121-05C1-B303D70E6C77}"/>
                </a:ext>
              </a:extLst>
            </p:cNvPr>
            <p:cNvSpPr/>
            <p:nvPr/>
          </p:nvSpPr>
          <p:spPr>
            <a:xfrm>
              <a:off x="5724229" y="3343394"/>
              <a:ext cx="2241182" cy="3350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solidFill>
                    <a:schemeClr val="tx1"/>
                  </a:solidFill>
                </a:rPr>
                <a:t>Billing Preference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C1F57DFF-D5A4-8DF7-B4D5-750C9455C06D}"/>
                </a:ext>
              </a:extLst>
            </p:cNvPr>
            <p:cNvSpPr/>
            <p:nvPr/>
          </p:nvSpPr>
          <p:spPr>
            <a:xfrm>
              <a:off x="8453162" y="3357462"/>
              <a:ext cx="2070799" cy="2950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solidFill>
                    <a:schemeClr val="tx1"/>
                  </a:solidFill>
                </a:rPr>
                <a:t>Total Charges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BF3E7DC2-7C18-F7D0-096F-6E7C9ED76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2787" y="3934205"/>
              <a:ext cx="2024065" cy="1595543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308600" y="3237887"/>
              <a:ext cx="2342000" cy="2708666"/>
              <a:chOff x="308600" y="3237887"/>
              <a:chExt cx="2342000" cy="2708666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xmlns="" id="{11E224E5-E875-A57E-BB8D-4B10BA7B4DBC}"/>
                  </a:ext>
                </a:extLst>
              </p:cNvPr>
              <p:cNvSpPr/>
              <p:nvPr/>
            </p:nvSpPr>
            <p:spPr>
              <a:xfrm>
                <a:off x="308600" y="3237887"/>
                <a:ext cx="2342000" cy="2708666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xmlns="" id="{C77C4ACC-50CF-F468-52E0-66CD69FCB1B0}"/>
                  </a:ext>
                </a:extLst>
              </p:cNvPr>
              <p:cNvSpPr/>
              <p:nvPr/>
            </p:nvSpPr>
            <p:spPr>
              <a:xfrm>
                <a:off x="494710" y="3415258"/>
                <a:ext cx="2070799" cy="29506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b="1" dirty="0">
                    <a:solidFill>
                      <a:schemeClr val="tx1"/>
                    </a:solidFill>
                  </a:rPr>
                  <a:t>Contract Type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xmlns="" id="{5B67BC56-BCAA-6078-8063-F27EBE043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960" y="3909961"/>
                <a:ext cx="1725313" cy="1725313"/>
              </a:xfrm>
              <a:prstGeom prst="rect">
                <a:avLst/>
              </a:prstGeom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3561067D-CB10-3755-3E9C-47144F6BC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3204" y="3909962"/>
              <a:ext cx="2169101" cy="155611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FBB6A8C9-BD84-9227-288A-512343109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2681" y="3932591"/>
              <a:ext cx="2144913" cy="1597157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03700" y="102875"/>
            <a:ext cx="11901611" cy="3301716"/>
            <a:chOff x="203700" y="102875"/>
            <a:chExt cx="11901611" cy="3301716"/>
          </a:xfrm>
        </p:grpSpPr>
        <p:grpSp>
          <p:nvGrpSpPr>
            <p:cNvPr id="8" name="Group 7"/>
            <p:cNvGrpSpPr/>
            <p:nvPr/>
          </p:nvGrpSpPr>
          <p:grpSpPr>
            <a:xfrm>
              <a:off x="203700" y="102875"/>
              <a:ext cx="11901611" cy="2564238"/>
              <a:chOff x="203700" y="102875"/>
              <a:chExt cx="11901611" cy="2564238"/>
            </a:xfrm>
          </p:grpSpPr>
          <p:sp>
            <p:nvSpPr>
              <p:cNvPr id="75" name="Google Shape;75;p15"/>
              <p:cNvSpPr txBox="1"/>
              <p:nvPr/>
            </p:nvSpPr>
            <p:spPr>
              <a:xfrm>
                <a:off x="203700" y="102875"/>
                <a:ext cx="3285920" cy="68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2800" b="1" u="sng" dirty="0">
                    <a:latin typeface="+mj-lt"/>
                  </a:rPr>
                  <a:t>Insights</a:t>
                </a:r>
                <a:r>
                  <a:rPr lang="en-IN" sz="2700" b="1" u="sng" dirty="0">
                    <a:latin typeface="+mj-lt"/>
                  </a:rPr>
                  <a:t> Of EDA</a:t>
                </a:r>
                <a:endParaRPr sz="2700" b="1" u="sng" dirty="0">
                  <a:latin typeface="+mj-lt"/>
                </a:endParaRPr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xmlns="" id="{74401B4D-0545-E82D-C74B-687697937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79008" y="102875"/>
                <a:ext cx="3526303" cy="234659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xmlns="" id="{B2A26212-7E4C-2C52-C808-4E780FAF5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40990" y="1488307"/>
                <a:ext cx="2480689" cy="1178806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658083" y="622291"/>
              <a:ext cx="6397235" cy="2782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en-IN" sz="1600" b="1" u="sng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Service Usage:</a:t>
              </a:r>
            </a:p>
            <a:p>
              <a:pPr marL="285750" lvl="0" indent="-285750">
                <a:lnSpc>
                  <a:spcPct val="115000"/>
                </a:lnSpc>
                <a:buClr>
                  <a:schemeClr val="dk1"/>
                </a:buClr>
                <a:buSzPts val="1100"/>
                <a:buFont typeface="Wingdings" panose="05000000000000000000" pitchFamily="2" charset="2"/>
                <a:buChar char="Ø"/>
              </a:pPr>
              <a:r>
                <a:rPr lang="en-IN" sz="16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Understanding the services each customer has signed up for and there are people with no services and that can provide insights into their preferences and needs.</a:t>
              </a: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endParaRPr lang="en-IN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endParaRPr lang="en-IN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endParaRPr lang="en-IN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endParaRPr lang="en-IN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en-IN" sz="1600" b="1" u="sng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Customer Account Information:</a:t>
              </a:r>
            </a:p>
            <a:p>
              <a:pPr marL="285750" indent="-285750">
                <a:lnSpc>
                  <a:spcPct val="115000"/>
                </a:lnSpc>
                <a:buClr>
                  <a:schemeClr val="dk1"/>
                </a:buClr>
                <a:buSzPts val="1100"/>
                <a:buFont typeface="Wingdings" pitchFamily="2" charset="2"/>
                <a:buChar char="Ø"/>
              </a:pPr>
              <a:r>
                <a:rPr lang="en-US" sz="16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Examining customer account information, such as</a:t>
              </a:r>
              <a:endParaRPr lang="en-IN" sz="1600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1935350" y="2173883"/>
            <a:ext cx="958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590149" y="3256281"/>
            <a:ext cx="10504940" cy="3032672"/>
            <a:chOff x="203700" y="3191677"/>
            <a:chExt cx="10504940" cy="3032672"/>
          </a:xfrm>
        </p:grpSpPr>
        <p:sp>
          <p:nvSpPr>
            <p:cNvPr id="73" name="Google Shape;73;p15"/>
            <p:cNvSpPr txBox="1"/>
            <p:nvPr/>
          </p:nvSpPr>
          <p:spPr>
            <a:xfrm>
              <a:off x="203700" y="4464500"/>
              <a:ext cx="857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11E224E5-E875-A57E-BB8D-4B10BA7B4DBC}"/>
                </a:ext>
              </a:extLst>
            </p:cNvPr>
            <p:cNvSpPr/>
            <p:nvPr/>
          </p:nvSpPr>
          <p:spPr>
            <a:xfrm>
              <a:off x="308600" y="3197247"/>
              <a:ext cx="2342000" cy="2708666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B74B2B43-F266-4CC5-0A33-A8FFA37291B4}"/>
                </a:ext>
              </a:extLst>
            </p:cNvPr>
            <p:cNvSpPr/>
            <p:nvPr/>
          </p:nvSpPr>
          <p:spPr>
            <a:xfrm>
              <a:off x="2966005" y="3220519"/>
              <a:ext cx="2342000" cy="270866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xmlns="" id="{46A059E4-9AF9-C10A-9238-5475AF3D076E}"/>
                </a:ext>
              </a:extLst>
            </p:cNvPr>
            <p:cNvSpPr/>
            <p:nvPr/>
          </p:nvSpPr>
          <p:spPr>
            <a:xfrm>
              <a:off x="5664050" y="3191677"/>
              <a:ext cx="2342000" cy="270866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xmlns="" id="{0241C22B-7E9B-9B9A-345F-FC452D9119C0}"/>
                </a:ext>
              </a:extLst>
            </p:cNvPr>
            <p:cNvSpPr/>
            <p:nvPr/>
          </p:nvSpPr>
          <p:spPr>
            <a:xfrm>
              <a:off x="8319890" y="3212579"/>
              <a:ext cx="2342000" cy="270866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xmlns="" id="{C77C4ACC-50CF-F468-52E0-66CD69FCB1B0}"/>
                </a:ext>
              </a:extLst>
            </p:cNvPr>
            <p:cNvSpPr/>
            <p:nvPr/>
          </p:nvSpPr>
          <p:spPr>
            <a:xfrm>
              <a:off x="494710" y="3415258"/>
              <a:ext cx="2070799" cy="29506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</a:rPr>
                <a:t>Contract Type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xmlns="" id="{7326421C-82C4-416B-399A-1417CD7B1ED5}"/>
                </a:ext>
              </a:extLst>
            </p:cNvPr>
            <p:cNvSpPr/>
            <p:nvPr/>
          </p:nvSpPr>
          <p:spPr>
            <a:xfrm>
              <a:off x="3017982" y="3415258"/>
              <a:ext cx="2238045" cy="32016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</a:rPr>
                <a:t>Payment Method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xmlns="" id="{05FD817A-162C-5121-05C1-B303D70E6C77}"/>
                </a:ext>
              </a:extLst>
            </p:cNvPr>
            <p:cNvSpPr/>
            <p:nvPr/>
          </p:nvSpPr>
          <p:spPr>
            <a:xfrm>
              <a:off x="5724229" y="3343394"/>
              <a:ext cx="2241182" cy="33506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</a:rPr>
                <a:t>Billing Preference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C1F57DFF-D5A4-8DF7-B4D5-750C9455C06D}"/>
                </a:ext>
              </a:extLst>
            </p:cNvPr>
            <p:cNvSpPr/>
            <p:nvPr/>
          </p:nvSpPr>
          <p:spPr>
            <a:xfrm>
              <a:off x="8453162" y="3357462"/>
              <a:ext cx="2070799" cy="2950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BF3E7DC2-7C18-F7D0-096F-6E7C9ED76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2619" y="3934205"/>
              <a:ext cx="2024065" cy="1595543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5B67BC56-BCAA-6078-8063-F27EBE043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960" y="3909961"/>
              <a:ext cx="1725313" cy="172531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3561067D-CB10-3755-3E9C-47144F6BC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3204" y="3909962"/>
              <a:ext cx="2169101" cy="155611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FBB6A8C9-BD84-9227-288A-512343109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2681" y="3932591"/>
              <a:ext cx="2144913" cy="1597157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xmlns="" id="{6DAB3299-67FC-A6C2-10FC-17FE062344DB}"/>
                </a:ext>
              </a:extLst>
            </p:cNvPr>
            <p:cNvSpPr/>
            <p:nvPr/>
          </p:nvSpPr>
          <p:spPr>
            <a:xfrm>
              <a:off x="375920" y="6056485"/>
              <a:ext cx="10332720" cy="16786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3AA53312-6849-AA58-75E4-8E272D665A2F}"/>
                </a:ext>
              </a:extLst>
            </p:cNvPr>
            <p:cNvSpPr/>
            <p:nvPr/>
          </p:nvSpPr>
          <p:spPr>
            <a:xfrm>
              <a:off x="1158240" y="6056485"/>
              <a:ext cx="203200" cy="1678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3699" y="102875"/>
            <a:ext cx="11901612" cy="3053956"/>
            <a:chOff x="203699" y="102875"/>
            <a:chExt cx="11901612" cy="3053956"/>
          </a:xfrm>
        </p:grpSpPr>
        <p:grpSp>
          <p:nvGrpSpPr>
            <p:cNvPr id="34" name="Group 33"/>
            <p:cNvGrpSpPr/>
            <p:nvPr/>
          </p:nvGrpSpPr>
          <p:grpSpPr>
            <a:xfrm>
              <a:off x="203699" y="102875"/>
              <a:ext cx="11901612" cy="2564238"/>
              <a:chOff x="203699" y="102875"/>
              <a:chExt cx="11901612" cy="2564238"/>
            </a:xfrm>
          </p:grpSpPr>
          <p:sp>
            <p:nvSpPr>
              <p:cNvPr id="36" name="Google Shape;75;p15"/>
              <p:cNvSpPr txBox="1"/>
              <p:nvPr/>
            </p:nvSpPr>
            <p:spPr>
              <a:xfrm>
                <a:off x="203699" y="102875"/>
                <a:ext cx="3800409" cy="68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2800" b="1" u="sng" dirty="0">
                    <a:latin typeface="+mj-lt"/>
                  </a:rPr>
                  <a:t>Insights Of EDA</a:t>
                </a:r>
                <a:endParaRPr sz="2800" b="1" u="sng" dirty="0">
                  <a:latin typeface="+mj-lt"/>
                </a:endParaRP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xmlns="" id="{74401B4D-0545-E82D-C74B-687697937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79008" y="102875"/>
                <a:ext cx="3526303" cy="2346595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xmlns="" id="{B2A26212-7E4C-2C52-C808-4E780FAF5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40990" y="1488307"/>
                <a:ext cx="2480689" cy="1178806"/>
              </a:xfrm>
              <a:prstGeom prst="rect">
                <a:avLst/>
              </a:prstGeom>
            </p:spPr>
          </p:pic>
        </p:grpSp>
        <p:sp>
          <p:nvSpPr>
            <p:cNvPr id="35" name="TextBox 34"/>
            <p:cNvSpPr txBox="1"/>
            <p:nvPr/>
          </p:nvSpPr>
          <p:spPr>
            <a:xfrm>
              <a:off x="658083" y="622291"/>
              <a:ext cx="6397235" cy="2534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en-IN" sz="1600" b="1" u="sng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Service Usage:</a:t>
              </a:r>
            </a:p>
            <a:p>
              <a:pPr marL="285750" lvl="0" indent="-285750">
                <a:lnSpc>
                  <a:spcPct val="115000"/>
                </a:lnSpc>
                <a:buClr>
                  <a:schemeClr val="dk1"/>
                </a:buClr>
                <a:buSzPts val="1100"/>
                <a:buFont typeface="Wingdings" panose="05000000000000000000" pitchFamily="2" charset="2"/>
                <a:buChar char="Ø"/>
              </a:pPr>
              <a:r>
                <a:rPr lang="en-IN" sz="16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Understanding the services each customer has signed up for and there are people with no services and that can provide insights into their preferences and needs.</a:t>
              </a: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endParaRPr lang="en-IN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endParaRPr lang="en-IN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endParaRPr lang="en-IN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en-IN" sz="1600" b="1" u="sng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Customer Account Information:</a:t>
              </a:r>
            </a:p>
            <a:p>
              <a:pPr marL="285750" indent="-285750">
                <a:lnSpc>
                  <a:spcPct val="115000"/>
                </a:lnSpc>
                <a:buClr>
                  <a:schemeClr val="dk1"/>
                </a:buClr>
                <a:buSzPts val="1100"/>
                <a:buFont typeface="Wingdings" pitchFamily="2" charset="2"/>
                <a:buChar char="Ø"/>
              </a:pPr>
              <a:r>
                <a:rPr lang="en-US" sz="16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Examining customer account information, such as</a:t>
              </a:r>
              <a:endParaRPr lang="en-IN" sz="1600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63977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03700" y="4464500"/>
            <a:ext cx="85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314" y="3201455"/>
            <a:ext cx="10400040" cy="3032672"/>
            <a:chOff x="308600" y="3191677"/>
            <a:chExt cx="10400040" cy="303267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11E224E5-E875-A57E-BB8D-4B10BA7B4DBC}"/>
                </a:ext>
              </a:extLst>
            </p:cNvPr>
            <p:cNvSpPr/>
            <p:nvPr/>
          </p:nvSpPr>
          <p:spPr>
            <a:xfrm>
              <a:off x="308600" y="3197247"/>
              <a:ext cx="2342000" cy="270866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B74B2B43-F266-4CC5-0A33-A8FFA37291B4}"/>
                </a:ext>
              </a:extLst>
            </p:cNvPr>
            <p:cNvSpPr/>
            <p:nvPr/>
          </p:nvSpPr>
          <p:spPr>
            <a:xfrm>
              <a:off x="2966005" y="3220519"/>
              <a:ext cx="2342000" cy="270866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xmlns="" id="{46A059E4-9AF9-C10A-9238-5475AF3D076E}"/>
                </a:ext>
              </a:extLst>
            </p:cNvPr>
            <p:cNvSpPr/>
            <p:nvPr/>
          </p:nvSpPr>
          <p:spPr>
            <a:xfrm>
              <a:off x="5664050" y="3191677"/>
              <a:ext cx="2342000" cy="270866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xmlns="" id="{0241C22B-7E9B-9B9A-345F-FC452D9119C0}"/>
                </a:ext>
              </a:extLst>
            </p:cNvPr>
            <p:cNvSpPr/>
            <p:nvPr/>
          </p:nvSpPr>
          <p:spPr>
            <a:xfrm>
              <a:off x="8319890" y="3212579"/>
              <a:ext cx="2342000" cy="270866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xmlns="" id="{7326421C-82C4-416B-399A-1417CD7B1ED5}"/>
                </a:ext>
              </a:extLst>
            </p:cNvPr>
            <p:cNvSpPr/>
            <p:nvPr/>
          </p:nvSpPr>
          <p:spPr>
            <a:xfrm>
              <a:off x="3017982" y="3415258"/>
              <a:ext cx="2238045" cy="32016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</a:rPr>
                <a:t>Payment Method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xmlns="" id="{05FD817A-162C-5121-05C1-B303D70E6C77}"/>
                </a:ext>
              </a:extLst>
            </p:cNvPr>
            <p:cNvSpPr/>
            <p:nvPr/>
          </p:nvSpPr>
          <p:spPr>
            <a:xfrm>
              <a:off x="5724229" y="3343394"/>
              <a:ext cx="2241182" cy="3350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C1F57DFF-D5A4-8DF7-B4D5-750C9455C06D}"/>
                </a:ext>
              </a:extLst>
            </p:cNvPr>
            <p:cNvSpPr/>
            <p:nvPr/>
          </p:nvSpPr>
          <p:spPr>
            <a:xfrm>
              <a:off x="8453162" y="3357462"/>
              <a:ext cx="2070799" cy="2950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BF3E7DC2-7C18-F7D0-096F-6E7C9ED76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2787" y="3934205"/>
              <a:ext cx="2024065" cy="1595543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5B67BC56-BCAA-6078-8063-F27EBE043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960" y="3909961"/>
              <a:ext cx="1725313" cy="172531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3561067D-CB10-3755-3E9C-47144F6BC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3204" y="3909962"/>
              <a:ext cx="2169101" cy="155611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FBB6A8C9-BD84-9227-288A-512343109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2681" y="3932591"/>
              <a:ext cx="2144913" cy="1597157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xmlns="" id="{6DAB3299-67FC-A6C2-10FC-17FE062344DB}"/>
                </a:ext>
              </a:extLst>
            </p:cNvPr>
            <p:cNvSpPr/>
            <p:nvPr/>
          </p:nvSpPr>
          <p:spPr>
            <a:xfrm>
              <a:off x="375920" y="6056485"/>
              <a:ext cx="10332720" cy="16786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3AA53312-6849-AA58-75E4-8E272D665A2F}"/>
                </a:ext>
              </a:extLst>
            </p:cNvPr>
            <p:cNvSpPr/>
            <p:nvPr/>
          </p:nvSpPr>
          <p:spPr>
            <a:xfrm>
              <a:off x="4023360" y="6056485"/>
              <a:ext cx="203200" cy="16786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03700" y="102875"/>
            <a:ext cx="11901611" cy="3053956"/>
            <a:chOff x="203700" y="102875"/>
            <a:chExt cx="11901611" cy="3053956"/>
          </a:xfrm>
        </p:grpSpPr>
        <p:grpSp>
          <p:nvGrpSpPr>
            <p:cNvPr id="24" name="Group 23"/>
            <p:cNvGrpSpPr/>
            <p:nvPr/>
          </p:nvGrpSpPr>
          <p:grpSpPr>
            <a:xfrm>
              <a:off x="203700" y="102875"/>
              <a:ext cx="11901611" cy="2564238"/>
              <a:chOff x="203700" y="102875"/>
              <a:chExt cx="11901611" cy="2564238"/>
            </a:xfrm>
          </p:grpSpPr>
          <p:sp>
            <p:nvSpPr>
              <p:cNvPr id="30" name="Google Shape;75;p15"/>
              <p:cNvSpPr txBox="1"/>
              <p:nvPr/>
            </p:nvSpPr>
            <p:spPr>
              <a:xfrm>
                <a:off x="203700" y="102875"/>
                <a:ext cx="3040014" cy="68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2800" b="1" u="sng" dirty="0">
                    <a:latin typeface="+mj-lt"/>
                  </a:rPr>
                  <a:t>Insights Of EDA</a:t>
                </a:r>
                <a:endParaRPr sz="2800" b="1" u="sng" dirty="0">
                  <a:latin typeface="+mj-lt"/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xmlns="" id="{74401B4D-0545-E82D-C74B-687697937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79008" y="102875"/>
                <a:ext cx="3526303" cy="2346595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xmlns="" id="{B2A26212-7E4C-2C52-C808-4E780FAF5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40990" y="1488307"/>
                <a:ext cx="2480689" cy="1178806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658083" y="622291"/>
              <a:ext cx="6397235" cy="2534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en-IN" sz="1600" b="1" u="sng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Service Usage:</a:t>
              </a:r>
            </a:p>
            <a:p>
              <a:pPr marL="285750" lvl="0" indent="-285750">
                <a:lnSpc>
                  <a:spcPct val="115000"/>
                </a:lnSpc>
                <a:buClr>
                  <a:schemeClr val="dk1"/>
                </a:buClr>
                <a:buSzPts val="1100"/>
                <a:buFont typeface="Wingdings" panose="05000000000000000000" pitchFamily="2" charset="2"/>
                <a:buChar char="Ø"/>
              </a:pPr>
              <a:r>
                <a:rPr lang="en-IN" sz="16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Understanding the services each customer has signed up for and there are people with no services and that can provide insights into their preferences and needs.</a:t>
              </a: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endParaRPr lang="en-IN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endParaRPr lang="en-IN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endParaRPr lang="en-IN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en-IN" sz="1600" b="1" u="sng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Customer Account Information:</a:t>
              </a:r>
            </a:p>
            <a:p>
              <a:pPr marL="285750" indent="-285750">
                <a:lnSpc>
                  <a:spcPct val="115000"/>
                </a:lnSpc>
                <a:buClr>
                  <a:schemeClr val="dk1"/>
                </a:buClr>
                <a:buSzPts val="1100"/>
                <a:buFont typeface="Wingdings" pitchFamily="2" charset="2"/>
                <a:buChar char="Ø"/>
              </a:pPr>
              <a:r>
                <a:rPr lang="en-US" sz="16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Examining customer account information, such as</a:t>
              </a:r>
              <a:endParaRPr lang="en-IN" sz="1600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6297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308600" y="3171939"/>
            <a:ext cx="10400040" cy="3052410"/>
            <a:chOff x="308600" y="3171939"/>
            <a:chExt cx="10400040" cy="305241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11E224E5-E875-A57E-BB8D-4B10BA7B4DBC}"/>
                </a:ext>
              </a:extLst>
            </p:cNvPr>
            <p:cNvSpPr/>
            <p:nvPr/>
          </p:nvSpPr>
          <p:spPr>
            <a:xfrm>
              <a:off x="308600" y="3197247"/>
              <a:ext cx="2342000" cy="270866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xmlns="" id="{46A059E4-9AF9-C10A-9238-5475AF3D076E}"/>
                </a:ext>
              </a:extLst>
            </p:cNvPr>
            <p:cNvSpPr/>
            <p:nvPr/>
          </p:nvSpPr>
          <p:spPr>
            <a:xfrm>
              <a:off x="5664050" y="3191677"/>
              <a:ext cx="2342000" cy="270866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xmlns="" id="{0241C22B-7E9B-9B9A-345F-FC452D9119C0}"/>
                </a:ext>
              </a:extLst>
            </p:cNvPr>
            <p:cNvSpPr/>
            <p:nvPr/>
          </p:nvSpPr>
          <p:spPr>
            <a:xfrm>
              <a:off x="8319890" y="3171939"/>
              <a:ext cx="2342000" cy="270866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xmlns="" id="{05FD817A-162C-5121-05C1-B303D70E6C77}"/>
                </a:ext>
              </a:extLst>
            </p:cNvPr>
            <p:cNvSpPr/>
            <p:nvPr/>
          </p:nvSpPr>
          <p:spPr>
            <a:xfrm>
              <a:off x="5724229" y="3343394"/>
              <a:ext cx="2241182" cy="33506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</a:rPr>
                <a:t>Billing Preference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BF3E7DC2-7C18-F7D0-096F-6E7C9ED76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2787" y="3934205"/>
              <a:ext cx="2024065" cy="1595543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5B67BC56-BCAA-6078-8063-F27EBE043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960" y="3909961"/>
              <a:ext cx="1725313" cy="172531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3561067D-CB10-3755-3E9C-47144F6BC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3204" y="3909962"/>
              <a:ext cx="2169101" cy="155611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FBB6A8C9-BD84-9227-288A-512343109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2681" y="3932591"/>
              <a:ext cx="2144913" cy="1597157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xmlns="" id="{6DAB3299-67FC-A6C2-10FC-17FE062344DB}"/>
                </a:ext>
              </a:extLst>
            </p:cNvPr>
            <p:cNvSpPr/>
            <p:nvPr/>
          </p:nvSpPr>
          <p:spPr>
            <a:xfrm>
              <a:off x="375920" y="6056485"/>
              <a:ext cx="10332720" cy="16786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3AA53312-6849-AA58-75E4-8E272D665A2F}"/>
                </a:ext>
              </a:extLst>
            </p:cNvPr>
            <p:cNvSpPr/>
            <p:nvPr/>
          </p:nvSpPr>
          <p:spPr>
            <a:xfrm>
              <a:off x="6746240" y="6056485"/>
              <a:ext cx="203200" cy="1678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3700" y="102875"/>
            <a:ext cx="11901611" cy="3301716"/>
            <a:chOff x="203700" y="102875"/>
            <a:chExt cx="11901611" cy="3301716"/>
          </a:xfrm>
        </p:grpSpPr>
        <p:grpSp>
          <p:nvGrpSpPr>
            <p:cNvPr id="20" name="Group 19"/>
            <p:cNvGrpSpPr/>
            <p:nvPr/>
          </p:nvGrpSpPr>
          <p:grpSpPr>
            <a:xfrm>
              <a:off x="203700" y="102875"/>
              <a:ext cx="11901611" cy="2564238"/>
              <a:chOff x="203700" y="102875"/>
              <a:chExt cx="11901611" cy="2564238"/>
            </a:xfrm>
          </p:grpSpPr>
          <p:sp>
            <p:nvSpPr>
              <p:cNvPr id="23" name="Google Shape;75;p15"/>
              <p:cNvSpPr txBox="1"/>
              <p:nvPr/>
            </p:nvSpPr>
            <p:spPr>
              <a:xfrm>
                <a:off x="203700" y="102875"/>
                <a:ext cx="3405774" cy="68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2800" b="1" u="sng" dirty="0">
                    <a:latin typeface="+mj-lt"/>
                  </a:rPr>
                  <a:t>Insights Of EDA</a:t>
                </a:r>
                <a:endParaRPr sz="2800" b="1" u="sng" dirty="0">
                  <a:latin typeface="+mj-lt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xmlns="" id="{74401B4D-0545-E82D-C74B-687697937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79008" y="102875"/>
                <a:ext cx="3526303" cy="2346595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xmlns="" id="{B2A26212-7E4C-2C52-C808-4E780FAF5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40990" y="1488307"/>
                <a:ext cx="2480689" cy="1178806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658083" y="622291"/>
              <a:ext cx="6397235" cy="2782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en-IN" sz="1600" b="1" u="sng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Service Usage:</a:t>
              </a:r>
            </a:p>
            <a:p>
              <a:pPr marL="285750" lvl="0" indent="-285750">
                <a:lnSpc>
                  <a:spcPct val="115000"/>
                </a:lnSpc>
                <a:buClr>
                  <a:schemeClr val="dk1"/>
                </a:buClr>
                <a:buSzPts val="1100"/>
                <a:buFont typeface="Wingdings" panose="05000000000000000000" pitchFamily="2" charset="2"/>
                <a:buChar char="Ø"/>
              </a:pPr>
              <a:r>
                <a:rPr lang="en-IN" sz="16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Understanding the services each customer has signed up for and there are people with no services and that can provide insights into their preferences and needs.</a:t>
              </a: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endParaRPr lang="en-IN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endParaRPr lang="en-IN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endParaRPr lang="en-IN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endParaRPr lang="en-IN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en-IN" sz="1600" b="1" u="sng" dirty="0" smtClean="0">
                  <a:solidFill>
                    <a:schemeClr val="dk1"/>
                  </a:solidFill>
                  <a:highlight>
                    <a:srgbClr val="FFFFFF"/>
                  </a:highlight>
                </a:rPr>
                <a:t>Customer </a:t>
              </a:r>
              <a:r>
                <a:rPr lang="en-IN" sz="1600" b="1" u="sng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Account Information:</a:t>
              </a:r>
            </a:p>
            <a:p>
              <a:pPr marL="285750" indent="-285750">
                <a:lnSpc>
                  <a:spcPct val="115000"/>
                </a:lnSpc>
                <a:buClr>
                  <a:schemeClr val="dk1"/>
                </a:buClr>
                <a:buSzPts val="1100"/>
                <a:buFont typeface="Wingdings" pitchFamily="2" charset="2"/>
                <a:buChar char="Ø"/>
              </a:pPr>
              <a:r>
                <a:rPr lang="en-US" sz="16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Examining customer account information, such as</a:t>
              </a:r>
              <a:endParaRPr lang="en-IN" sz="1600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12704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11E224E5-E875-A57E-BB8D-4B10BA7B4DBC}"/>
              </a:ext>
            </a:extLst>
          </p:cNvPr>
          <p:cNvSpPr/>
          <p:nvPr/>
        </p:nvSpPr>
        <p:spPr>
          <a:xfrm>
            <a:off x="308600" y="3197247"/>
            <a:ext cx="2342000" cy="2708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B74B2B43-F266-4CC5-0A33-A8FFA37291B4}"/>
              </a:ext>
            </a:extLst>
          </p:cNvPr>
          <p:cNvSpPr/>
          <p:nvPr/>
        </p:nvSpPr>
        <p:spPr>
          <a:xfrm>
            <a:off x="2966005" y="3220519"/>
            <a:ext cx="2342000" cy="2708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46A059E4-9AF9-C10A-9238-5475AF3D076E}"/>
              </a:ext>
            </a:extLst>
          </p:cNvPr>
          <p:cNvSpPr/>
          <p:nvPr/>
        </p:nvSpPr>
        <p:spPr>
          <a:xfrm>
            <a:off x="5664050" y="3191677"/>
            <a:ext cx="2342000" cy="27086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0241C22B-7E9B-9B9A-345F-FC452D9119C0}"/>
              </a:ext>
            </a:extLst>
          </p:cNvPr>
          <p:cNvSpPr/>
          <p:nvPr/>
        </p:nvSpPr>
        <p:spPr>
          <a:xfrm>
            <a:off x="8319890" y="3212579"/>
            <a:ext cx="2342000" cy="270866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6" name="Group 5"/>
          <p:cNvGrpSpPr/>
          <p:nvPr/>
        </p:nvGrpSpPr>
        <p:grpSpPr>
          <a:xfrm>
            <a:off x="203700" y="3357462"/>
            <a:ext cx="10504940" cy="2866889"/>
            <a:chOff x="203700" y="3357462"/>
            <a:chExt cx="10504940" cy="2866889"/>
          </a:xfrm>
        </p:grpSpPr>
        <p:sp>
          <p:nvSpPr>
            <p:cNvPr id="73" name="Google Shape;73;p15"/>
            <p:cNvSpPr txBox="1"/>
            <p:nvPr/>
          </p:nvSpPr>
          <p:spPr>
            <a:xfrm>
              <a:off x="203700" y="4464500"/>
              <a:ext cx="857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C1F57DFF-D5A4-8DF7-B4D5-750C9455C06D}"/>
                </a:ext>
              </a:extLst>
            </p:cNvPr>
            <p:cNvSpPr/>
            <p:nvPr/>
          </p:nvSpPr>
          <p:spPr>
            <a:xfrm>
              <a:off x="8453162" y="3357462"/>
              <a:ext cx="2070799" cy="29506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</a:rPr>
                <a:t>Total Charges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BF3E7DC2-7C18-F7D0-096F-6E7C9ED76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2787" y="3934205"/>
              <a:ext cx="2024065" cy="1595543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5B67BC56-BCAA-6078-8063-F27EBE043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960" y="3909961"/>
              <a:ext cx="1725313" cy="172531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3561067D-CB10-3755-3E9C-47144F6BC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3204" y="3909962"/>
              <a:ext cx="2169101" cy="155611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FBB6A8C9-BD84-9227-288A-512343109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2681" y="3932591"/>
              <a:ext cx="2144913" cy="1597157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xmlns="" id="{6DAB3299-67FC-A6C2-10FC-17FE062344DB}"/>
                </a:ext>
              </a:extLst>
            </p:cNvPr>
            <p:cNvSpPr/>
            <p:nvPr/>
          </p:nvSpPr>
          <p:spPr>
            <a:xfrm>
              <a:off x="375920" y="6056483"/>
              <a:ext cx="10332720" cy="16786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3AA53312-6849-AA58-75E4-8E272D665A2F}"/>
                </a:ext>
              </a:extLst>
            </p:cNvPr>
            <p:cNvSpPr/>
            <p:nvPr/>
          </p:nvSpPr>
          <p:spPr>
            <a:xfrm>
              <a:off x="9427198" y="6056487"/>
              <a:ext cx="203200" cy="16786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03700" y="102875"/>
            <a:ext cx="11901611" cy="3337110"/>
            <a:chOff x="203700" y="102875"/>
            <a:chExt cx="11901611" cy="3337110"/>
          </a:xfrm>
        </p:grpSpPr>
        <p:grpSp>
          <p:nvGrpSpPr>
            <p:cNvPr id="21" name="Group 20"/>
            <p:cNvGrpSpPr/>
            <p:nvPr/>
          </p:nvGrpSpPr>
          <p:grpSpPr>
            <a:xfrm>
              <a:off x="203700" y="102875"/>
              <a:ext cx="11901611" cy="2564238"/>
              <a:chOff x="203700" y="102875"/>
              <a:chExt cx="11901611" cy="2564238"/>
            </a:xfrm>
          </p:grpSpPr>
          <p:sp>
            <p:nvSpPr>
              <p:cNvPr id="24" name="Google Shape;75;p15"/>
              <p:cNvSpPr txBox="1"/>
              <p:nvPr/>
            </p:nvSpPr>
            <p:spPr>
              <a:xfrm>
                <a:off x="203700" y="102875"/>
                <a:ext cx="3425024" cy="68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2800" b="1" u="sng" dirty="0">
                    <a:latin typeface="+mj-lt"/>
                  </a:rPr>
                  <a:t>Insights Of EDA</a:t>
                </a:r>
                <a:endParaRPr sz="2800" b="1" u="sng" dirty="0">
                  <a:latin typeface="+mj-lt"/>
                </a:endParaRP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xmlns="" id="{74401B4D-0545-E82D-C74B-687697937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79008" y="102875"/>
                <a:ext cx="3526303" cy="2346595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xmlns="" id="{B2A26212-7E4C-2C52-C808-4E780FAF5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40990" y="1488307"/>
                <a:ext cx="2480689" cy="1178806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658083" y="622291"/>
              <a:ext cx="6397235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en-IN" sz="1600" b="1" u="sng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Service Usage:</a:t>
              </a:r>
            </a:p>
            <a:p>
              <a:pPr marL="285750" lvl="0" indent="-285750">
                <a:lnSpc>
                  <a:spcPct val="115000"/>
                </a:lnSpc>
                <a:buClr>
                  <a:schemeClr val="dk1"/>
                </a:buClr>
                <a:buSzPts val="1100"/>
                <a:buFont typeface="Wingdings" panose="05000000000000000000" pitchFamily="2" charset="2"/>
                <a:buChar char="Ø"/>
              </a:pPr>
              <a:r>
                <a:rPr lang="en-IN" sz="16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Understanding the services each customer has signed up for and there are people with no services and that can provide insights into their preferences and needs.</a:t>
              </a: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endParaRPr lang="en-IN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endParaRPr lang="en-IN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endParaRPr lang="en-IN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endParaRPr lang="en-IN" sz="1600" b="1" u="sng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en-IN" sz="1600" b="1" u="sng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Customer Account Information:</a:t>
              </a:r>
            </a:p>
            <a:p>
              <a:pPr marL="285750" indent="-285750">
                <a:lnSpc>
                  <a:spcPct val="115000"/>
                </a:lnSpc>
                <a:buClr>
                  <a:schemeClr val="dk1"/>
                </a:buClr>
                <a:buSzPts val="1100"/>
                <a:buFont typeface="Wingdings" pitchFamily="2" charset="2"/>
                <a:buChar char="Ø"/>
              </a:pPr>
              <a:r>
                <a:rPr lang="en-US" sz="1600" dirty="0">
                  <a:solidFill>
                    <a:schemeClr val="dk1"/>
                  </a:solidFill>
                  <a:highlight>
                    <a:srgbClr val="FFFFFF"/>
                  </a:highlight>
                </a:rPr>
                <a:t>Examining customer account information, such as</a:t>
              </a:r>
              <a:endParaRPr lang="en-IN" sz="1600" dirty="0">
                <a:solidFill>
                  <a:schemeClr val="dk1"/>
                </a:solidFill>
                <a:highlight>
                  <a:srgbClr val="FFFFFF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515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232550" y="276225"/>
            <a:ext cx="5236800" cy="43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2800" b="1" u="sng" dirty="0">
                <a:solidFill>
                  <a:schemeClr val="dk1"/>
                </a:solidFill>
                <a:latin typeface="+mj-lt"/>
                <a:ea typeface="Lato Black"/>
                <a:cs typeface="Lato Black"/>
                <a:sym typeface="Lato Black"/>
              </a:rPr>
              <a:t>Types of Machine learning:</a:t>
            </a:r>
            <a:endParaRPr sz="1600" b="1" i="0" u="sng" strike="noStrike" cap="none" dirty="0">
              <a:solidFill>
                <a:schemeClr val="dk1"/>
              </a:solidFill>
              <a:latin typeface="+mj-lt"/>
              <a:ea typeface="Lato"/>
              <a:cs typeface="Lato"/>
              <a:sym typeface="Lato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2450" y="76200"/>
            <a:ext cx="295275" cy="32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8DAF632-ADB1-AC79-1132-986FEEA35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591" y="3841859"/>
            <a:ext cx="5533364" cy="24465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0C87FB-8B97-CA5E-B6EA-FAA9E1AC9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732" y="4114220"/>
            <a:ext cx="3683885" cy="2451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14BDE30-A694-BB05-3AD8-EC199B4A8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8241" y="234348"/>
            <a:ext cx="3389768" cy="29321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0" y="631211"/>
            <a:ext cx="4513067" cy="369168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562290" y="4114220"/>
            <a:ext cx="2227630" cy="1776441"/>
            <a:chOff x="8562290" y="4114220"/>
            <a:chExt cx="2227630" cy="1776441"/>
          </a:xfrm>
        </p:grpSpPr>
        <p:sp>
          <p:nvSpPr>
            <p:cNvPr id="8" name="Rounded Rectangle 7"/>
            <p:cNvSpPr/>
            <p:nvPr/>
          </p:nvSpPr>
          <p:spPr>
            <a:xfrm>
              <a:off x="8562290" y="4114220"/>
              <a:ext cx="2227630" cy="698412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B050"/>
                  </a:solidFill>
                </a:ln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8562290" y="5224915"/>
              <a:ext cx="2227630" cy="66574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B050"/>
                  </a:solidFill>
                </a:ln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691612" y="4245900"/>
              <a:ext cx="1934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Classification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37567" y="5339949"/>
              <a:ext cx="1934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Regression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81804" y="139962"/>
            <a:ext cx="7060676" cy="43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2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Identification of Input and </a:t>
            </a:r>
            <a:r>
              <a:rPr lang="en-IN" sz="2800" b="1" u="sng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Output</a:t>
            </a:r>
            <a:r>
              <a:rPr lang="en-IN" sz="2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Variables:</a:t>
            </a:r>
            <a:endParaRPr sz="28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5016103" y="923286"/>
            <a:ext cx="6427214" cy="2185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 dirty="0"/>
              <a:t>The input variables are </a:t>
            </a:r>
            <a:r>
              <a:rPr lang="en-IN" sz="2000" b="1" dirty="0">
                <a:solidFill>
                  <a:schemeClr val="dk1"/>
                </a:solidFill>
                <a:latin typeface="+mn-lt"/>
                <a:cs typeface="Courier New"/>
                <a:sym typeface="Courier New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InternetService, OnlineSecurity, OnlineBackup, DeviceProtection, TechSupport, Contract, PaperlessBilling, PaymentMethod, MonthlyCharges, TotalCharges.</a:t>
            </a:r>
            <a:endParaRPr sz="2000" dirty="0">
              <a:highlight>
                <a:srgbClr val="FFFFFF"/>
              </a:highlight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DF4C1B6-504F-654B-79CB-601FB27A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7" y="4192090"/>
            <a:ext cx="3642568" cy="1969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9473C6-B9B2-C702-0F7E-4A5154C22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024" y="3960059"/>
            <a:ext cx="3734250" cy="20911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64F5F7A-AA73-C752-A64E-DD8C527FD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181" y="1063792"/>
            <a:ext cx="3105150" cy="1466850"/>
          </a:xfrm>
          <a:prstGeom prst="rect">
            <a:avLst/>
          </a:prstGeom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/>
          <p:cNvGrpSpPr/>
          <p:nvPr/>
        </p:nvGrpSpPr>
        <p:grpSpPr>
          <a:xfrm>
            <a:off x="891629" y="4952687"/>
            <a:ext cx="2126377" cy="1405042"/>
            <a:chOff x="891629" y="4952687"/>
            <a:chExt cx="2126377" cy="140504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629" y="5807429"/>
              <a:ext cx="2126377" cy="5503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97181" y="4952687"/>
              <a:ext cx="768053" cy="3385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75 %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87253" y="5014527"/>
              <a:ext cx="667707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25 %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3255" y="3368257"/>
            <a:ext cx="6631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Calibri" pitchFamily="34" charset="0"/>
                <a:cs typeface="Calibri" pitchFamily="34" charset="0"/>
              </a:rPr>
              <a:t>Splitting the data into Train and Test: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736</Words>
  <Application>Microsoft Office PowerPoint</Application>
  <PresentationFormat>Custom</PresentationFormat>
  <Paragraphs>137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Courier New</vt:lpstr>
      <vt:lpstr>Wingdings</vt:lpstr>
      <vt:lpstr>Lato</vt:lpstr>
      <vt:lpstr>Lato Black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 sandeep</dc:creator>
  <cp:lastModifiedBy>NAVYA</cp:lastModifiedBy>
  <cp:revision>69</cp:revision>
  <dcterms:modified xsi:type="dcterms:W3CDTF">2023-07-11T12:53:01Z</dcterms:modified>
</cp:coreProperties>
</file>